
<file path=[Content_Types].xml><?xml version="1.0" encoding="utf-8"?>
<Types xmlns="http://schemas.openxmlformats.org/package/2006/content-types">
  <Default Extension="rels" ContentType="application/vnd.openxmlformats-package.relationships+xml"/>
  <Default Extension="jpeg" ContentType="image/jpeg"/>
  <Default Extension="vml" ContentType="application/vnd.openxmlformats-officedocument.vmlDrawing"/>
  <Default Extension="xls" ContentType="application/vnd.ms-excel"/>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8-->
<p:presentation xmlns:r="http://schemas.openxmlformats.org/officeDocument/2006/relationships" xmlns:a="http://schemas.openxmlformats.org/drawingml/2006/main" xmlns:p="http://schemas.openxmlformats.org/presentationml/2006/main">
  <p:sldMasterIdLst>
    <p:sldMasterId id="2147483700" r:id="rId1"/>
    <p:sldMasterId id="2147483715" r:id="rId2"/>
    <p:sldMasterId id="2147483716" r:id="rId3"/>
  </p:sldMasterIdLst>
  <p:notesMasterIdLst>
    <p:notesMasterId r:id="rId4"/>
  </p:notesMasterIdLst>
  <p:handoutMasterIdLst>
    <p:handoutMasterId r:id="rId5"/>
  </p:handoutMasterIdLst>
  <p:sldIdLst>
    <p:sldId id="256" r:id="rId6"/>
    <p:sldId id="288" r:id="rId7"/>
    <p:sldId id="286" r:id="rId8"/>
    <p:sldId id="289" r:id="rId9"/>
    <p:sldId id="260" r:id="rId10"/>
    <p:sldId id="274" r:id="rId11"/>
    <p:sldId id="287" r:id="rId12"/>
    <p:sldId id="261" r:id="rId13"/>
    <p:sldId id="262" r:id="rId14"/>
    <p:sldId id="263" r:id="rId15"/>
    <p:sldId id="273" r:id="rId16"/>
    <p:sldId id="265" r:id="rId17"/>
    <p:sldId id="266" r:id="rId18"/>
    <p:sldId id="267" r:id="rId19"/>
    <p:sldId id="268" r:id="rId20"/>
    <p:sldId id="269" r:id="rId21"/>
    <p:sldId id="270" r:id="rId22"/>
    <p:sldId id="279" r:id="rId23"/>
    <p:sldId id="280" r:id="rId24"/>
    <p:sldId id="281" r:id="rId25"/>
    <p:sldId id="283" r:id="rId26"/>
  </p:sldIdLst>
  <p:sldSz cx="9144000" cy="6858000" type="screen4x3"/>
  <p:notesSz cx="6669088" cy="9926638"/>
  <p:custDataLst>
    <p:tags r:id="rId27"/>
  </p:custDataLst>
  <p:defaultTextStyle>
    <a:defPPr algn="l" rtl="0" eaLnBrk="1" hangingPunct="1">
      <a:defRPr kumimoji="0" lang="en-US"/>
    </a:defPPr>
    <a:lvl1pPr marL="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latin typeface="Times New Roman"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4" autoAdjust="0"/>
  </p:normalViewPr>
  <p:slideViewPr>
    <p:cSldViewPr>
      <p:cViewPr varScale="1">
        <p:scale>
          <a:sx n="111" d="100"/>
          <a:sy n="111" d="100"/>
        </p:scale>
        <p:origin x="0" y="0"/>
      </p:cViewPr>
    </p:cSldViewPr>
  </p:slideViewPr>
  <p:notesViewPr>
    <p:cSldViewPr>
      <p:cViewPr varScale="1">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tags" Target="tags/tag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Master" Target="slideMasters/slideMaster3.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6.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p:bgPr>
    </p:bg>
    <p:spTree>
      <p:nvGrpSpPr>
        <p:cNvPr id="1" name=""/>
        <p:cNvGrpSpPr/>
        <p:nvPr/>
      </p:nvGrpSpPr>
      <p:grpSpPr/>
      <p:sp>
        <p:nvSpPr>
          <p:cNvPr id="48130" name="Rectangle 2"/>
          <p:cNvSpPr>
            <a:spLocks noGrp="1" noChangeArrowheads="1"/>
          </p:cNvSpPr>
          <p:nvPr>
            <p:ph type="hdr" sz="quarter"/>
          </p:nvPr>
        </p:nvSpPr>
        <p:spPr bwMode="auto">
          <a:xfrm>
            <a:off x="0" y="0"/>
            <a:ext cx="2889250" cy="496888"/>
          </a:xfrm>
          <a:prstGeom prst="rect">
            <a:avLst/>
          </a:prstGeom>
          <a:noFill/>
          <a:ln w="9525">
            <a:noFill/>
            <a:miter lim="800000"/>
          </a:ln>
          <a:effectLst/>
        </p:spPr>
        <p:txBody>
          <a:bodyPr numCol="1" compatLnSpc="1">
            <a:prstTxWarp prst="textNoShape">
              <a:avLst/>
            </a:prstTxWarp>
          </a:bodyPr>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eaLnBrk="1" hangingPunct="1"/>
            <a:endParaRPr lang="sv-SE" altLang="en-US" sz="1200"/>
          </a:p>
        </p:txBody>
      </p:sp>
      <p:sp>
        <p:nvSpPr>
          <p:cNvPr id="48131" name="Rectangle 3"/>
          <p:cNvSpPr>
            <a:spLocks noGrp="1" noChangeArrowheads="1"/>
          </p:cNvSpPr>
          <p:nvPr>
            <p:ph type="dt" sz="quarter" idx="1"/>
          </p:nvPr>
        </p:nvSpPr>
        <p:spPr bwMode="auto">
          <a:xfrm>
            <a:off x="3779838" y="0"/>
            <a:ext cx="2889250" cy="496888"/>
          </a:xfrm>
          <a:prstGeom prst="rect">
            <a:avLst/>
          </a:prstGeom>
          <a:noFill/>
          <a:ln w="9525">
            <a:noFill/>
            <a:miter lim="800000"/>
          </a:ln>
          <a:effectLst/>
        </p:spPr>
        <p:txBody>
          <a:bodyPr numCol="1" compatLnSpc="1">
            <a:prstTxWarp prst="textNoShape">
              <a:avLst/>
            </a:prstTxWarp>
          </a:bodyPr>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endParaRPr lang="sv-SE" altLang="en-US" sz="1200"/>
          </a:p>
        </p:txBody>
      </p:sp>
      <p:sp>
        <p:nvSpPr>
          <p:cNvPr id="48132" name="Rectangle 4"/>
          <p:cNvSpPr>
            <a:spLocks noGrp="1" noChangeArrowheads="1"/>
          </p:cNvSpPr>
          <p:nvPr>
            <p:ph type="ftr" sz="quarter" idx="2"/>
          </p:nvPr>
        </p:nvSpPr>
        <p:spPr bwMode="auto">
          <a:xfrm>
            <a:off x="0" y="9429750"/>
            <a:ext cx="2889250" cy="496888"/>
          </a:xfrm>
          <a:prstGeom prst="rect">
            <a:avLst/>
          </a:prstGeom>
          <a:noFill/>
          <a:ln w="9525">
            <a:noFill/>
            <a:miter lim="800000"/>
          </a:ln>
          <a:effectLst/>
        </p:spPr>
        <p:txBody>
          <a:bodyPr numCol="1" anchor="b" anchorCtr="0" compatLnSpc="1">
            <a:prstTxWarp prst="textNoShape">
              <a:avLst/>
            </a:prstTxWarp>
          </a:bodyPr>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eaLnBrk="1" hangingPunct="1"/>
            <a:endParaRPr lang="sv-SE" altLang="en-US" sz="1200"/>
          </a:p>
        </p:txBody>
      </p:sp>
      <p:sp>
        <p:nvSpPr>
          <p:cNvPr id="48133" name="Rectangle 5"/>
          <p:cNvSpPr>
            <a:spLocks noGrp="1" noChangeArrowheads="1"/>
          </p:cNvSpPr>
          <p:nvPr>
            <p:ph type="sldNum" sz="quarter" idx="3"/>
          </p:nvPr>
        </p:nvSpPr>
        <p:spPr bwMode="auto">
          <a:xfrm>
            <a:off x="3779838" y="9429750"/>
            <a:ext cx="2889250" cy="496888"/>
          </a:xfrm>
          <a:prstGeom prst="rect">
            <a:avLst/>
          </a:prstGeom>
          <a:noFill/>
          <a:ln w="9525">
            <a:noFill/>
            <a:miter lim="800000"/>
          </a:ln>
          <a:effectLst/>
        </p:spPr>
        <p:txBody>
          <a:bodyPr numCol="1" anchor="b" anchorCtr="0" compatLnSpc="1">
            <a:prstTxWarp prst="textNoShape">
              <a:avLst/>
            </a:prstTxWarp>
          </a:bodyPr>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A8567024-9281-40F9-839D-C04375A40AC4}" type="slidenum">
              <a:rPr lang="sv-SE" altLang="en-US" sz="1200"/>
              <a:t>*</a:t>
            </a:fld>
            <a:endParaRPr lang="sv-SE" altLang="en-US" sz="1200"/>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p:bgPr>
    </p:bg>
    <p:spTree>
      <p:nvGrpSpPr>
        <p:cNvPr id="1" name=""/>
        <p:cNvGrpSpPr/>
        <p:nvPr/>
      </p:nvGrpSpPr>
      <p:grpSpPr/>
      <p:sp>
        <p:nvSpPr>
          <p:cNvPr id="25602" name="Rectangle 2"/>
          <p:cNvSpPr>
            <a:spLocks noGrp="1" noChangeArrowheads="1"/>
          </p:cNvSpPr>
          <p:nvPr>
            <p:ph type="hdr" sz="quarter"/>
          </p:nvPr>
        </p:nvSpPr>
        <p:spPr bwMode="auto">
          <a:xfrm>
            <a:off x="0" y="0"/>
            <a:ext cx="2889250" cy="496888"/>
          </a:xfrm>
          <a:prstGeom prst="rect">
            <a:avLst/>
          </a:prstGeom>
          <a:noFill/>
          <a:ln w="9525">
            <a:noFill/>
            <a:miter lim="800000"/>
          </a:ln>
          <a:effectLst/>
        </p:spPr>
        <p:txBody>
          <a:bodyPr numCol="1" compatLnSpc="1">
            <a:prstTxWarp prst="textNoShape">
              <a:avLst/>
            </a:prstTxWarp>
          </a:bodyPr>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eaLnBrk="1" hangingPunct="1"/>
            <a:endParaRPr lang="sv-SE" altLang="en-US" sz="1200"/>
          </a:p>
        </p:txBody>
      </p:sp>
      <p:sp>
        <p:nvSpPr>
          <p:cNvPr id="25603" name="Rectangle 3"/>
          <p:cNvSpPr>
            <a:spLocks noGrp="1" noChangeArrowheads="1"/>
          </p:cNvSpPr>
          <p:nvPr>
            <p:ph type="dt" idx="1"/>
          </p:nvPr>
        </p:nvSpPr>
        <p:spPr bwMode="auto">
          <a:xfrm>
            <a:off x="3778250" y="0"/>
            <a:ext cx="2889250" cy="496888"/>
          </a:xfrm>
          <a:prstGeom prst="rect">
            <a:avLst/>
          </a:prstGeom>
          <a:noFill/>
          <a:ln w="9525">
            <a:noFill/>
            <a:miter lim="800000"/>
          </a:ln>
          <a:effectLst/>
        </p:spPr>
        <p:txBody>
          <a:bodyPr numCol="1" compatLnSpc="1">
            <a:prstTxWarp prst="textNoShape">
              <a:avLst/>
            </a:prstTxWarp>
          </a:bodyPr>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endParaRPr lang="sv-SE" altLang="en-US" sz="1200"/>
          </a:p>
        </p:txBody>
      </p:sp>
      <p:sp>
        <p:nvSpPr>
          <p:cNvPr id="25604" name="Rectangle 4"/>
          <p:cNvSpPr/>
          <p:nvPr>
            <p:ph type="sldImg" idx="2"/>
          </p:nvPr>
        </p:nvSpPr>
        <p:spPr>
          <a:xfrm>
            <a:off x="854075" y="744538"/>
            <a:ext cx="4960938" cy="3722688"/>
          </a:xfrm>
          <a:prstGeom prst="rect">
            <a:avLst/>
          </a:prstGeom>
          <a:noFill/>
          <a:ln>
            <a:solidFill>
              <a:prstClr val="black"/>
            </a:solidFill>
            <a:miter lim="800000"/>
          </a:ln>
        </p:spPr>
      </p:sp>
      <p:sp>
        <p:nvSpPr>
          <p:cNvPr id="25605" name="Rectangle 5"/>
          <p:cNvSpPr>
            <a:spLocks noGrp="1" noChangeArrowheads="1"/>
          </p:cNvSpPr>
          <p:nvPr>
            <p:ph type="body" sz="quarter" idx="3"/>
          </p:nvPr>
        </p:nvSpPr>
        <p:spPr bwMode="auto">
          <a:xfrm>
            <a:off x="666750" y="4714875"/>
            <a:ext cx="5335588" cy="4467225"/>
          </a:xfrm>
          <a:prstGeom prst="rect">
            <a:avLst/>
          </a:prstGeom>
          <a:noFill/>
          <a:ln w="9525">
            <a:noFill/>
            <a:miter lim="800000"/>
          </a:ln>
          <a:effectLst/>
        </p:spPr>
        <p:txBody>
          <a:bodyPr numCol="1" compatLnSpc="1">
            <a:prstTxWarp prst="textNoShape">
              <a:avLst/>
            </a:prstTxWarp>
          </a:bodyPr>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lvl="0"/>
            <a:r>
              <a:t>Klicka här för att ändra format på bakgrundstexten</a:t>
            </a:r>
          </a:p>
          <a:p>
            <a:pPr lvl="1"/>
            <a:r>
              <a:t>Nivå två</a:t>
            </a:r>
          </a:p>
          <a:p>
            <a:pPr lvl="2"/>
            <a:r>
              <a:t>Nivå tre</a:t>
            </a:r>
          </a:p>
          <a:p>
            <a:pPr lvl="3"/>
            <a:r>
              <a:t>Nivå fyra</a:t>
            </a:r>
          </a:p>
          <a:p>
            <a:pPr lvl="4"/>
            <a:r>
              <a:t>Nivå fem</a:t>
            </a:r>
          </a:p>
        </p:txBody>
      </p:sp>
      <p:sp>
        <p:nvSpPr>
          <p:cNvPr id="25606" name="Rectangle 6"/>
          <p:cNvSpPr>
            <a:spLocks noGrp="1" noChangeArrowheads="1"/>
          </p:cNvSpPr>
          <p:nvPr>
            <p:ph type="ftr" sz="quarter" idx="4"/>
          </p:nvPr>
        </p:nvSpPr>
        <p:spPr bwMode="auto">
          <a:xfrm>
            <a:off x="0" y="9428162"/>
            <a:ext cx="2889250" cy="496888"/>
          </a:xfrm>
          <a:prstGeom prst="rect">
            <a:avLst/>
          </a:prstGeom>
          <a:noFill/>
          <a:ln w="9525">
            <a:noFill/>
            <a:miter lim="800000"/>
          </a:ln>
          <a:effectLst/>
        </p:spPr>
        <p:txBody>
          <a:bodyPr numCol="1" anchor="b" anchorCtr="0" compatLnSpc="1">
            <a:prstTxWarp prst="textNoShape">
              <a:avLst/>
            </a:prstTxWarp>
          </a:bodyPr>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eaLnBrk="1" hangingPunct="1"/>
            <a:endParaRPr lang="sv-SE" altLang="en-US" sz="1200"/>
          </a:p>
        </p:txBody>
      </p:sp>
      <p:sp>
        <p:nvSpPr>
          <p:cNvPr id="25607" name="Rectangle 7"/>
          <p:cNvSpPr>
            <a:spLocks noGrp="1" noChangeArrowheads="1"/>
          </p:cNvSpPr>
          <p:nvPr>
            <p:ph type="sldNum" sz="quarter" idx="5"/>
          </p:nvPr>
        </p:nvSpPr>
        <p:spPr bwMode="auto">
          <a:xfrm>
            <a:off x="3778250" y="9428162"/>
            <a:ext cx="2889250" cy="496888"/>
          </a:xfrm>
          <a:prstGeom prst="rect">
            <a:avLst/>
          </a:prstGeom>
          <a:noFill/>
          <a:ln w="9525">
            <a:noFill/>
            <a:miter lim="800000"/>
          </a:ln>
          <a:effectLst/>
        </p:spPr>
        <p:txBody>
          <a:bodyPr numCol="1" anchor="b" anchorCtr="0" compatLnSpc="1">
            <a:prstTxWarp prst="textNoShape">
              <a:avLst/>
            </a:prstTxWarp>
          </a:bodyPr>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65D96258-4A1E-4F1C-9096-1E71C5215DC4}" type="slidenum">
              <a:rPr lang="sv-SE" altLang="en-US" sz="1200"/>
              <a:t>*</a:t>
            </a:fld>
            <a:endParaRPr lang="sv-SE"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26626"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5A0A2C9C-E554-4D53-B1B7-B0F0A19D92F0}" type="slidenum">
              <a:rPr lang="sv-SE" altLang="en-US" sz="1200"/>
              <a:t>1</a:t>
            </a:fld>
            <a:endParaRPr lang="sv-SE" altLang="en-US" sz="1200"/>
          </a:p>
        </p:txBody>
      </p:sp>
      <p:sp>
        <p:nvSpPr>
          <p:cNvPr id="26627" name="Rectangle 2"/>
          <p:cNvSpPr/>
          <p:nvPr>
            <p:ph type="sldImg"/>
          </p:nvPr>
        </p:nvSpPr>
        <p:spPr>
          <a:xfrm>
            <a:off x="854075" y="744538"/>
            <a:ext cx="4960938" cy="3722688"/>
          </a:xfrm>
          <a:prstGeom prst="rect">
            <a:avLst/>
          </a:prstGeom>
          <a:noFill/>
          <a:ln>
            <a:miter lim="800000"/>
          </a:ln>
        </p:spPr>
      </p:sp>
      <p:sp>
        <p:nvSpPr>
          <p:cNvPr id="26628"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LubeRight is a computer monitored manual greasing system. </a:t>
            </a:r>
            <a:endParaRPr lang="sv-SE"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5842"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C7972070-BF76-4F39-869F-32DD7F13346D}" type="slidenum">
              <a:rPr lang="sv-SE" altLang="en-US" sz="1200"/>
              <a:t>10</a:t>
            </a:fld>
            <a:endParaRPr lang="sv-SE" altLang="en-US" sz="1200"/>
          </a:p>
        </p:txBody>
      </p:sp>
      <p:sp>
        <p:nvSpPr>
          <p:cNvPr id="35843" name="Rectangle 2"/>
          <p:cNvSpPr/>
          <p:nvPr>
            <p:ph type="sldImg"/>
          </p:nvPr>
        </p:nvSpPr>
        <p:spPr>
          <a:xfrm>
            <a:off x="854075" y="744538"/>
            <a:ext cx="4960938" cy="3722688"/>
          </a:xfrm>
          <a:prstGeom prst="rect">
            <a:avLst/>
          </a:prstGeom>
          <a:noFill/>
          <a:ln>
            <a:miter lim="800000"/>
          </a:ln>
        </p:spPr>
      </p:sp>
      <p:sp>
        <p:nvSpPr>
          <p:cNvPr id="35844"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We drcided to use RFID technology and started to find out the correct reading parameters. The system must always read the transponder of the correct greasing point. Therefor it shall only read the transponder when the coupling has clicked to the nipple.</a:t>
            </a:r>
            <a:endParaRPr lang="sv-S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6866"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45598C40-54F6-463F-8F11-10E47F1D7811}" type="slidenum">
              <a:rPr lang="sv-SE" altLang="en-US" sz="1200"/>
              <a:t>11</a:t>
            </a:fld>
            <a:endParaRPr lang="sv-SE" altLang="en-US" sz="1200"/>
          </a:p>
        </p:txBody>
      </p:sp>
      <p:sp>
        <p:nvSpPr>
          <p:cNvPr id="36867" name="Rectangle 2"/>
          <p:cNvSpPr/>
          <p:nvPr>
            <p:ph type="sldImg"/>
          </p:nvPr>
        </p:nvSpPr>
        <p:spPr>
          <a:xfrm>
            <a:off x="854075" y="744538"/>
            <a:ext cx="4960938" cy="3722688"/>
          </a:xfrm>
          <a:prstGeom prst="rect">
            <a:avLst/>
          </a:prstGeom>
          <a:noFill/>
          <a:ln>
            <a:miter lim="800000"/>
          </a:ln>
        </p:spPr>
      </p:sp>
      <p:sp>
        <p:nvSpPr>
          <p:cNvPr id="36868"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The system consist of: The Grease meter, the Communication and charging unit, transponders and Soft ware. Usually the program is used in a PC but it can also be loaded into a server.</a:t>
            </a:r>
            <a:endParaRPr lang="sv-S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7890"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1304B831-ABE4-4A18-BEEF-A61705943A77}" type="slidenum">
              <a:rPr lang="sv-SE" altLang="en-US" sz="1200"/>
              <a:t>12</a:t>
            </a:fld>
            <a:endParaRPr lang="sv-SE" altLang="en-US" sz="1200"/>
          </a:p>
        </p:txBody>
      </p:sp>
      <p:sp>
        <p:nvSpPr>
          <p:cNvPr id="37891" name="Rectangle 2"/>
          <p:cNvSpPr/>
          <p:nvPr>
            <p:ph type="sldImg"/>
          </p:nvPr>
        </p:nvSpPr>
        <p:spPr>
          <a:xfrm>
            <a:off x="854075" y="744538"/>
            <a:ext cx="4960938" cy="3722688"/>
          </a:xfrm>
          <a:prstGeom prst="rect">
            <a:avLst/>
          </a:prstGeom>
          <a:noFill/>
          <a:ln>
            <a:miter lim="800000"/>
          </a:ln>
        </p:spPr>
      </p:sp>
      <p:sp>
        <p:nvSpPr>
          <p:cNvPr id="37892"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All greasing points must be registered in the system. Normally the old group (or route) can be used.</a:t>
            </a:r>
            <a:endParaRPr lang="sv-SE"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8914"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6786C808-7FBD-4F12-9A49-2A43B5829FD6}" type="slidenum">
              <a:rPr lang="sv-SE" altLang="en-US" sz="1200"/>
              <a:t>13</a:t>
            </a:fld>
            <a:endParaRPr lang="sv-SE" altLang="en-US" sz="1200"/>
          </a:p>
        </p:txBody>
      </p:sp>
      <p:sp>
        <p:nvSpPr>
          <p:cNvPr id="38915" name="Rectangle 2"/>
          <p:cNvSpPr/>
          <p:nvPr>
            <p:ph type="sldImg"/>
          </p:nvPr>
        </p:nvSpPr>
        <p:spPr>
          <a:xfrm>
            <a:off x="854075" y="744538"/>
            <a:ext cx="4960938" cy="3722688"/>
          </a:xfrm>
          <a:prstGeom prst="rect">
            <a:avLst/>
          </a:prstGeom>
          <a:noFill/>
          <a:ln>
            <a:miter lim="800000"/>
          </a:ln>
        </p:spPr>
      </p:sp>
      <p:sp>
        <p:nvSpPr>
          <p:cNvPr id="38916"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When greasing is carried out, a route is loaded into the grease meter.</a:t>
            </a:r>
            <a:endParaRPr lang="sv-S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9938"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E780FD42-D3FC-4E83-9D4C-ACC07F3A2373}" type="slidenum">
              <a:rPr lang="sv-SE" altLang="en-US" sz="1200"/>
              <a:t>14</a:t>
            </a:fld>
            <a:endParaRPr lang="sv-SE" altLang="en-US" sz="1200"/>
          </a:p>
        </p:txBody>
      </p:sp>
      <p:sp>
        <p:nvSpPr>
          <p:cNvPr id="39939" name="Rectangle 2"/>
          <p:cNvSpPr/>
          <p:nvPr>
            <p:ph type="sldImg"/>
          </p:nvPr>
        </p:nvSpPr>
        <p:spPr>
          <a:xfrm>
            <a:off x="854075" y="744538"/>
            <a:ext cx="4960938" cy="3722688"/>
          </a:xfrm>
          <a:prstGeom prst="rect">
            <a:avLst/>
          </a:prstGeom>
          <a:noFill/>
          <a:ln>
            <a:miter lim="800000"/>
          </a:ln>
        </p:spPr>
      </p:sp>
      <p:sp>
        <p:nvSpPr>
          <p:cNvPr id="39940"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endParaRPr lang="sv-SE"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0962"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89AB594C-E5D8-4721-A0D7-A8888254F34C}" type="slidenum">
              <a:rPr lang="sv-SE" altLang="en-US" sz="1200"/>
              <a:t>15</a:t>
            </a:fld>
            <a:endParaRPr lang="sv-SE" altLang="en-US" sz="1200"/>
          </a:p>
        </p:txBody>
      </p:sp>
      <p:sp>
        <p:nvSpPr>
          <p:cNvPr id="40963" name="Rectangle 2"/>
          <p:cNvSpPr/>
          <p:nvPr>
            <p:ph type="sldImg"/>
          </p:nvPr>
        </p:nvSpPr>
        <p:spPr>
          <a:xfrm>
            <a:off x="854075" y="744538"/>
            <a:ext cx="4960938" cy="3722688"/>
          </a:xfrm>
          <a:prstGeom prst="rect">
            <a:avLst/>
          </a:prstGeom>
          <a:noFill/>
          <a:ln>
            <a:miter lim="800000"/>
          </a:ln>
        </p:spPr>
      </p:sp>
      <p:sp>
        <p:nvSpPr>
          <p:cNvPr id="40964"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Then the greasing has been performed the grease meter is again connected to the PC and the result loaded into the PC.</a:t>
            </a:r>
            <a:endParaRPr lang="sv-S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1986"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4CAAF49C-AB2C-4450-8A00-3E115592FF82}" type="slidenum">
              <a:rPr lang="sv-SE" altLang="en-US" sz="1200"/>
              <a:t>16</a:t>
            </a:fld>
            <a:endParaRPr lang="sv-SE" altLang="en-US" sz="1200"/>
          </a:p>
        </p:txBody>
      </p:sp>
      <p:sp>
        <p:nvSpPr>
          <p:cNvPr id="41987" name="Rectangle 2"/>
          <p:cNvSpPr/>
          <p:nvPr>
            <p:ph type="sldImg"/>
          </p:nvPr>
        </p:nvSpPr>
        <p:spPr>
          <a:xfrm>
            <a:off x="854075" y="744538"/>
            <a:ext cx="4960938" cy="3722688"/>
          </a:xfrm>
          <a:prstGeom prst="rect">
            <a:avLst/>
          </a:prstGeom>
          <a:noFill/>
          <a:ln>
            <a:miter lim="800000"/>
          </a:ln>
        </p:spPr>
      </p:sp>
      <p:sp>
        <p:nvSpPr>
          <p:cNvPr id="41988"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Immediately the result will be showed on the display. </a:t>
            </a:r>
            <a:endParaRPr lang="sv-SE" altLang="en-US"/>
          </a:p>
          <a:p>
            <a:pPr marL="0" lvl="0" indent="0" eaLnBrk="1" hangingPunct="1"/>
            <a:r>
              <a:rPr lang="sv-SE" altLang="en-US"/>
              <a:t>A green line means that the lubrication was performed correctly in the right time.</a:t>
            </a:r>
            <a:endParaRPr lang="sv-SE" altLang="en-US"/>
          </a:p>
          <a:p>
            <a:pPr marL="0" lvl="0" indent="0" eaLnBrk="1" hangingPunct="1"/>
            <a:r>
              <a:rPr lang="sv-SE" altLang="en-US"/>
              <a:t>If the grease amount fiels is red, it means that the actual fed quantity deviates more than 10 % from the planned quantity.</a:t>
            </a:r>
            <a:endParaRPr lang="sv-SE" altLang="en-US"/>
          </a:p>
          <a:p>
            <a:pPr marL="0" lvl="0" indent="0" eaLnBrk="1" hangingPunct="1"/>
            <a:r>
              <a:rPr lang="sv-SE" altLang="en-US"/>
              <a:t>When the performed lubrication date is red, it means that the lubrication was made too late or too early.</a:t>
            </a:r>
            <a:endParaRPr lang="sv-SE" altLang="en-US"/>
          </a:p>
          <a:p>
            <a:pPr marL="0" lvl="0" indent="0" eaLnBrk="1" hangingPunct="1"/>
            <a:r>
              <a:rPr lang="sv-SE" altLang="en-US"/>
              <a:t>If the whole line is blue, the lubrication was made later than planned due to machine stoppage.</a:t>
            </a:r>
            <a:endParaRPr lang="sv-SE" altLang="en-US"/>
          </a:p>
          <a:p>
            <a:pPr marL="0" lvl="0" indent="0" eaLnBrk="1" hangingPunct="1"/>
            <a:r>
              <a:rPr lang="sv-SE" altLang="en-US"/>
              <a:t>When the whole line is marked red it means that the lubrication was performed too late (and will always be red).</a:t>
            </a:r>
            <a:endParaRPr lang="sv-S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3010"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AEB20AFE-1511-4702-8200-790F6D3A72C9}" type="slidenum">
              <a:rPr lang="sv-SE" altLang="en-US" sz="1200"/>
              <a:t>17</a:t>
            </a:fld>
            <a:endParaRPr lang="sv-SE" altLang="en-US" sz="1200"/>
          </a:p>
        </p:txBody>
      </p:sp>
      <p:sp>
        <p:nvSpPr>
          <p:cNvPr id="43011" name="Rectangle 2"/>
          <p:cNvSpPr/>
          <p:nvPr>
            <p:ph type="sldImg"/>
          </p:nvPr>
        </p:nvSpPr>
        <p:spPr>
          <a:xfrm>
            <a:off x="854075" y="744538"/>
            <a:ext cx="4960938" cy="3722688"/>
          </a:xfrm>
          <a:prstGeom prst="rect">
            <a:avLst/>
          </a:prstGeom>
          <a:noFill/>
          <a:ln>
            <a:miter lim="800000"/>
          </a:ln>
        </p:spPr>
      </p:sp>
      <p:sp>
        <p:nvSpPr>
          <p:cNvPr id="43012"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Some of the users</a:t>
            </a:r>
            <a:endParaRPr lang="sv-S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4034"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E6DA3BB3-738C-4C37-95A8-9EFDA5E2A5D1}" type="slidenum">
              <a:rPr lang="sv-SE" altLang="en-US" sz="1200"/>
              <a:t>18</a:t>
            </a:fld>
            <a:endParaRPr lang="sv-SE" altLang="en-US" sz="1200"/>
          </a:p>
        </p:txBody>
      </p:sp>
      <p:sp>
        <p:nvSpPr>
          <p:cNvPr id="44035" name="Rectangle 2"/>
          <p:cNvSpPr/>
          <p:nvPr>
            <p:ph type="sldImg"/>
          </p:nvPr>
        </p:nvSpPr>
        <p:spPr>
          <a:xfrm>
            <a:off x="854075" y="744538"/>
            <a:ext cx="4960938" cy="3722688"/>
          </a:xfrm>
          <a:prstGeom prst="rect">
            <a:avLst/>
          </a:prstGeom>
          <a:noFill/>
          <a:ln>
            <a:miter lim="800000"/>
          </a:ln>
        </p:spPr>
      </p:sp>
      <p:sp>
        <p:nvSpPr>
          <p:cNvPr id="44036"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endParaRPr lang="sv-SE"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5058"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A6CBF69F-6FDF-4ADF-AA59-1D6F8F60CECF}" type="slidenum">
              <a:rPr lang="sv-SE" altLang="en-US" sz="1200"/>
              <a:t>19</a:t>
            </a:fld>
            <a:endParaRPr lang="sv-SE" altLang="en-US" sz="1200"/>
          </a:p>
        </p:txBody>
      </p:sp>
      <p:sp>
        <p:nvSpPr>
          <p:cNvPr id="45059" name="Rectangle 2"/>
          <p:cNvSpPr/>
          <p:nvPr>
            <p:ph type="sldImg"/>
          </p:nvPr>
        </p:nvSpPr>
        <p:spPr>
          <a:xfrm>
            <a:off x="854075" y="744538"/>
            <a:ext cx="4960938" cy="3722688"/>
          </a:xfrm>
          <a:prstGeom prst="rect">
            <a:avLst/>
          </a:prstGeom>
          <a:noFill/>
          <a:ln>
            <a:miter lim="800000"/>
          </a:ln>
        </p:spPr>
      </p:sp>
      <p:sp>
        <p:nvSpPr>
          <p:cNvPr id="45060"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endParaRPr lang="sv-S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27650"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30FF109D-7AB5-4FA8-954C-41747D1B847E}" type="slidenum">
              <a:rPr lang="sv-SE" altLang="en-US" sz="1200"/>
              <a:t>2</a:t>
            </a:fld>
            <a:endParaRPr lang="sv-SE" altLang="en-US" sz="1200"/>
          </a:p>
        </p:txBody>
      </p:sp>
      <p:sp>
        <p:nvSpPr>
          <p:cNvPr id="27651" name="Rectangle 2"/>
          <p:cNvSpPr/>
          <p:nvPr>
            <p:ph type="sldImg"/>
          </p:nvPr>
        </p:nvSpPr>
        <p:spPr>
          <a:xfrm>
            <a:off x="855662" y="742950"/>
            <a:ext cx="4941888" cy="3706812"/>
          </a:xfrm>
          <a:prstGeom prst="rect">
            <a:avLst/>
          </a:prstGeom>
          <a:noFill/>
          <a:ln>
            <a:miter lim="800000"/>
          </a:ln>
        </p:spPr>
      </p:sp>
      <p:sp>
        <p:nvSpPr>
          <p:cNvPr id="27652" name="Rectangle 3"/>
          <p:cNvSpPr/>
          <p:nvPr>
            <p:ph type="body" idx="1"/>
          </p:nvPr>
        </p:nvSpPr>
        <p:spPr>
          <a:xfrm>
            <a:off x="877888" y="4695825"/>
            <a:ext cx="4899025" cy="4449762"/>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Typical representants for cars and lubrication equipment</a:t>
            </a:r>
            <a:endParaRPr lang="sv-SE"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6082"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93199F62-C949-46E9-83C5-D9E109D7D995}" type="slidenum">
              <a:rPr lang="sv-SE" altLang="en-US" sz="1200"/>
              <a:t>20</a:t>
            </a:fld>
            <a:endParaRPr lang="sv-SE" altLang="en-US" sz="1200"/>
          </a:p>
        </p:txBody>
      </p:sp>
      <p:sp>
        <p:nvSpPr>
          <p:cNvPr id="46083" name="Rectangle 2"/>
          <p:cNvSpPr/>
          <p:nvPr>
            <p:ph type="sldImg"/>
          </p:nvPr>
        </p:nvSpPr>
        <p:spPr>
          <a:xfrm>
            <a:off x="854075" y="744538"/>
            <a:ext cx="4960938" cy="3722688"/>
          </a:xfrm>
          <a:prstGeom prst="rect">
            <a:avLst/>
          </a:prstGeom>
          <a:noFill/>
          <a:ln>
            <a:miter lim="800000"/>
          </a:ln>
        </p:spPr>
      </p:sp>
      <p:sp>
        <p:nvSpPr>
          <p:cNvPr id="46084"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endParaRPr lang="sv-SE"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7106"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BDFB842A-E279-4CF8-9754-D0B741661AB3}" type="slidenum">
              <a:rPr lang="sv-SE" altLang="en-US" sz="1200"/>
              <a:t>21</a:t>
            </a:fld>
            <a:endParaRPr lang="sv-SE" altLang="en-US" sz="1200"/>
          </a:p>
        </p:txBody>
      </p:sp>
      <p:sp>
        <p:nvSpPr>
          <p:cNvPr id="47107" name="Rectangle 2"/>
          <p:cNvSpPr/>
          <p:nvPr>
            <p:ph type="sldImg"/>
          </p:nvPr>
        </p:nvSpPr>
        <p:spPr>
          <a:xfrm>
            <a:off x="854075" y="744538"/>
            <a:ext cx="4960938" cy="3722688"/>
          </a:xfrm>
          <a:prstGeom prst="rect">
            <a:avLst/>
          </a:prstGeom>
          <a:noFill/>
          <a:ln>
            <a:miter lim="800000"/>
          </a:ln>
        </p:spPr>
      </p:sp>
      <p:sp>
        <p:nvSpPr>
          <p:cNvPr id="47108"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spcBef>
                <a:spcPct val="0"/>
              </a:spcBef>
            </a:pPr>
            <a:r>
              <a:rPr kumimoji="0" lang="sv-SE" altLang="en-US" sz="2400"/>
              <a:t>On our web site you will find leaflets and manuals as well as a short film showing how the system works.</a:t>
            </a:r>
            <a:endParaRPr kumimoji="0" lang="sv-SE" altLang="en-US"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28674"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19E48756-26BB-4BF5-B012-63B1A6189671}" type="slidenum">
              <a:rPr lang="sv-SE" altLang="en-US" sz="1200"/>
              <a:t>3</a:t>
            </a:fld>
            <a:endParaRPr lang="sv-SE" altLang="en-US" sz="1200"/>
          </a:p>
        </p:txBody>
      </p:sp>
      <p:sp>
        <p:nvSpPr>
          <p:cNvPr id="28675" name="Rectangle 2"/>
          <p:cNvSpPr/>
          <p:nvPr>
            <p:ph type="sldImg"/>
          </p:nvPr>
        </p:nvSpPr>
        <p:spPr>
          <a:xfrm>
            <a:off x="855662" y="742950"/>
            <a:ext cx="4941888" cy="3706812"/>
          </a:xfrm>
          <a:prstGeom prst="rect">
            <a:avLst/>
          </a:prstGeom>
          <a:noFill/>
          <a:ln>
            <a:miter lim="800000"/>
          </a:ln>
        </p:spPr>
      </p:sp>
      <p:sp>
        <p:nvSpPr>
          <p:cNvPr id="28676" name="Rectangle 3"/>
          <p:cNvSpPr/>
          <p:nvPr>
            <p:ph type="body" idx="1"/>
          </p:nvPr>
        </p:nvSpPr>
        <p:spPr>
          <a:xfrm>
            <a:off x="877888" y="4695825"/>
            <a:ext cx="4899025" cy="4449762"/>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1n 1996 cars had developed quite a lot. In lubrication very limited progress had occured. </a:t>
            </a:r>
            <a:endParaRPr lang="sv-S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29698"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90A7EF0B-64A8-4C01-8226-C4D46D27A768}" type="slidenum">
              <a:rPr lang="sv-SE" altLang="en-US" sz="1200"/>
              <a:t>4</a:t>
            </a:fld>
            <a:endParaRPr lang="sv-SE" altLang="en-US" sz="1200"/>
          </a:p>
        </p:txBody>
      </p:sp>
      <p:sp>
        <p:nvSpPr>
          <p:cNvPr id="29699" name="Rectangle 2"/>
          <p:cNvSpPr/>
          <p:nvPr>
            <p:ph type="sldImg"/>
          </p:nvPr>
        </p:nvSpPr>
        <p:spPr>
          <a:xfrm>
            <a:off x="854075" y="744538"/>
            <a:ext cx="4960938" cy="3722688"/>
          </a:xfrm>
          <a:prstGeom prst="rect">
            <a:avLst/>
          </a:prstGeom>
          <a:noFill/>
          <a:ln>
            <a:miter lim="800000"/>
          </a:ln>
        </p:spPr>
      </p:sp>
      <p:sp>
        <p:nvSpPr>
          <p:cNvPr id="29700"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The equipments used were old and clumpsy.</a:t>
            </a:r>
            <a:endParaRPr lang="sv-SE"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0722"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3A0C77AB-B081-4DB6-88FE-E5C9AA84930C}" type="slidenum">
              <a:rPr lang="sv-SE" altLang="en-US" sz="1200"/>
              <a:t>5</a:t>
            </a:fld>
            <a:endParaRPr lang="sv-SE" altLang="en-US" sz="1200"/>
          </a:p>
        </p:txBody>
      </p:sp>
      <p:sp>
        <p:nvSpPr>
          <p:cNvPr id="30723" name="Rectangle 2"/>
          <p:cNvSpPr/>
          <p:nvPr>
            <p:ph type="sldImg"/>
          </p:nvPr>
        </p:nvSpPr>
        <p:spPr>
          <a:xfrm>
            <a:off x="854075" y="744538"/>
            <a:ext cx="4960938" cy="3722688"/>
          </a:xfrm>
          <a:prstGeom prst="rect">
            <a:avLst/>
          </a:prstGeom>
          <a:noFill/>
          <a:ln>
            <a:miter lim="800000"/>
          </a:ln>
        </p:spPr>
      </p:sp>
      <p:sp>
        <p:nvSpPr>
          <p:cNvPr id="30724"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Assalub developed the first grease meter ever in 1997. Designvice it was a progressive divider with three pistons and a displacement of 1 ccm.</a:t>
            </a:r>
            <a:endParaRPr lang="sv-S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1746"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9886E8C7-3083-49ED-BF26-D237FFFAC0D3}" type="slidenum">
              <a:rPr lang="sv-SE" altLang="en-US" sz="1200"/>
              <a:t>6</a:t>
            </a:fld>
            <a:endParaRPr lang="sv-SE" altLang="en-US" sz="1200"/>
          </a:p>
        </p:txBody>
      </p:sp>
      <p:sp>
        <p:nvSpPr>
          <p:cNvPr id="31747" name="Rectangle 2"/>
          <p:cNvSpPr/>
          <p:nvPr>
            <p:ph type="sldImg"/>
          </p:nvPr>
        </p:nvSpPr>
        <p:spPr>
          <a:xfrm>
            <a:off x="854075" y="744538"/>
            <a:ext cx="4960938" cy="3722688"/>
          </a:xfrm>
          <a:prstGeom prst="rect">
            <a:avLst/>
          </a:prstGeom>
          <a:noFill/>
          <a:ln>
            <a:miter lim="800000"/>
          </a:ln>
        </p:spPr>
      </p:sp>
      <p:sp>
        <p:nvSpPr>
          <p:cNvPr id="31748"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Later Mark II was introduced. It worked with an oval gear approach and was much lighter, less expensive and more versatile.</a:t>
            </a:r>
            <a:endParaRPr lang="sv-S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2770"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5F77CFDD-A5B6-436D-BFBE-40128C36EEF3}" type="slidenum">
              <a:rPr lang="sv-SE" altLang="en-US" sz="1200"/>
              <a:t>7</a:t>
            </a:fld>
            <a:endParaRPr lang="sv-SE" altLang="en-US" sz="1200"/>
          </a:p>
        </p:txBody>
      </p:sp>
      <p:sp>
        <p:nvSpPr>
          <p:cNvPr id="32771" name="Rectangle 2"/>
          <p:cNvSpPr/>
          <p:nvPr>
            <p:ph type="sldImg"/>
          </p:nvPr>
        </p:nvSpPr>
        <p:spPr>
          <a:xfrm>
            <a:off x="854075" y="744538"/>
            <a:ext cx="4960938" cy="3722688"/>
          </a:xfrm>
          <a:prstGeom prst="rect">
            <a:avLst/>
          </a:prstGeom>
          <a:noFill/>
          <a:ln>
            <a:miter lim="800000"/>
          </a:ln>
        </p:spPr>
      </p:sp>
      <p:sp>
        <p:nvSpPr>
          <p:cNvPr id="32772"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At about the same time the Grease meter was developed, a new product was introduced on the market – the battery powered grease gun. Combined with Assalubs grease meter it started to become the most important tool in manual lubrication. </a:t>
            </a:r>
            <a:endParaRPr lang="sv-SE" altLang="en-US"/>
          </a:p>
          <a:p>
            <a:pPr marL="0" lvl="0" indent="0" eaLnBrk="1" hangingPunct="1"/>
            <a:r>
              <a:rPr lang="sv-SE" altLang="en-US"/>
              <a:t>It became essential to replenish the cartridges with air-free grease. One of the most reliable means is by using Assalub´s Totally Empty pump concept.</a:t>
            </a:r>
            <a:endParaRPr lang="sv-SE"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3794"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ED625DC4-E508-4652-BF91-9A0859C7E791}" type="slidenum">
              <a:rPr lang="sv-SE" altLang="en-US" sz="1200"/>
              <a:t>8</a:t>
            </a:fld>
            <a:endParaRPr lang="sv-SE" altLang="en-US" sz="1200"/>
          </a:p>
        </p:txBody>
      </p:sp>
      <p:sp>
        <p:nvSpPr>
          <p:cNvPr id="33795" name="Rectangle 2"/>
          <p:cNvSpPr/>
          <p:nvPr>
            <p:ph type="sldImg"/>
          </p:nvPr>
        </p:nvSpPr>
        <p:spPr>
          <a:xfrm>
            <a:off x="854075" y="744538"/>
            <a:ext cx="4960938" cy="3722688"/>
          </a:xfrm>
          <a:prstGeom prst="rect">
            <a:avLst/>
          </a:prstGeom>
          <a:noFill/>
          <a:ln>
            <a:miter lim="800000"/>
          </a:ln>
        </p:spPr>
      </p:sp>
      <p:sp>
        <p:nvSpPr>
          <p:cNvPr id="33796"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The mill bought their first Grease meter in 1997. In 1999 all manually greased points on one of the pulp machines were greased with a battery powered gun equipped with a grease meter. Apart from a huge decrease in grease consumption, a substantial reduction of spare part consumption was notified. On an annual basis about USD 3 millions! Simultaneously a balancing of rolling elements was conducted in the mill. It is hard to say what is the impact of a each activity. Both of them contributed to the spare part savings.</a:t>
            </a:r>
            <a:endParaRPr lang="sv-S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4818" name="Rectangle 7"/>
          <p:cNvSpPr/>
          <p:nvPr>
            <p:ph type="sldNum"/>
          </p:nvPr>
        </p:nvSpPr>
        <p:spPr>
          <a:xfrm>
            <a:off x="3778250" y="9428162"/>
            <a:ext cx="2889250" cy="496888"/>
          </a:xfrm>
          <a:prstGeom prst="rect">
            <a:avLst/>
          </a:prstGeom>
          <a:noFill/>
          <a:ln>
            <a:noFill/>
            <a:miter lim="800000"/>
          </a:ln>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indent="0" algn="r" eaLnBrk="1" hangingPunct="1"/>
            <a:fld id="{E421515E-9FC7-422E-AFF0-76F2B09BA146}" type="slidenum">
              <a:rPr lang="sv-SE" altLang="en-US" sz="1200"/>
              <a:t>9</a:t>
            </a:fld>
            <a:endParaRPr lang="sv-SE" altLang="en-US" sz="1200"/>
          </a:p>
        </p:txBody>
      </p:sp>
      <p:sp>
        <p:nvSpPr>
          <p:cNvPr id="34819" name="Rectangle 2"/>
          <p:cNvSpPr/>
          <p:nvPr>
            <p:ph type="sldImg"/>
          </p:nvPr>
        </p:nvSpPr>
        <p:spPr>
          <a:xfrm>
            <a:off x="854075" y="744538"/>
            <a:ext cx="4960938" cy="3722688"/>
          </a:xfrm>
          <a:prstGeom prst="rect">
            <a:avLst/>
          </a:prstGeom>
          <a:noFill/>
          <a:ln>
            <a:miter lim="800000"/>
          </a:ln>
        </p:spPr>
      </p:sp>
      <p:sp>
        <p:nvSpPr>
          <p:cNvPr id="34820" name="Rectangle 3"/>
          <p:cNvSpPr/>
          <p:nvPr>
            <p:ph type="body" idx="1"/>
          </p:nvPr>
        </p:nvSpPr>
        <p:spPr>
          <a:xfrm>
            <a:off x="666750" y="4714875"/>
            <a:ext cx="5335588" cy="4467225"/>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1pPr>
            <a:lvl2pPr marL="4572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2pPr>
            <a:lvl3pPr marL="9144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3pPr>
            <a:lvl4pPr marL="13716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4pPr>
            <a:lvl5pPr marL="1828800" indent="0" algn="l" defTabSz="914400" rtl="0" eaLnBrk="0" fontAlgn="base" hangingPunct="0">
              <a:lnSpc>
                <a:spcPct val="100000"/>
              </a:lnSpc>
              <a:spcBef>
                <a:spcPct val="30000"/>
              </a:spcBef>
              <a:spcAft>
                <a:spcPct val="0"/>
              </a:spcAft>
              <a:buClrTx/>
              <a:buSzTx/>
              <a:buFontTx/>
              <a:buNone/>
              <a:defRPr kumimoji="1" lang="en-US" altLang="en-US" sz="1200" b="0" i="0" u="none" baseline="0">
                <a:solidFill>
                  <a:schemeClr val="tx1"/>
                </a:solidFill>
                <a:latin typeface="Times New Roman" charset="0"/>
              </a:defRPr>
            </a:lvl5pPr>
          </a:lstStyle>
          <a:p>
            <a:pPr marL="0" lvl="0" indent="0" eaLnBrk="1" hangingPunct="1"/>
            <a:r>
              <a:rPr lang="sv-SE" altLang="en-US"/>
              <a:t>Once we were able to control the right amount of grease to each point, we realized that if we would register what we had done, we would have a system that could monitor all manually greased points on a site. </a:t>
            </a:r>
            <a:endParaRPr lang="sv-SE"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Rubrik och innehåll">
    <p:spTree>
      <p:nvGrpSpPr>
        <p:cNvPr id="1" name=""/>
        <p:cNvGrpSpPr/>
        <p:nvPr/>
      </p:nvGrpSpPr>
      <p:grpSpPr>
        <a:xfrm>
          <a:off x="0" y="0"/>
          <a:ext cx="0" cy="0"/>
        </a:xfrm>
      </p:grpSpPr>
      <p:sp>
        <p:nvSpPr>
          <p:cNvPr id="0" name="Platshållare för datum 13"/>
          <p:cNvSpPr>
            <a:spLocks noGrp="1"/>
          </p:cNvSpPr>
          <p:nvPr>
            <p:ph type="dt" sz="half" idx="10"/>
          </p:nvPr>
        </p:nvSpPr>
        <p:spPr>
          <a:xfrm>
            <a:off x="457200" y="6416675"/>
            <a:ext cx="2133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eaLnBrk="1" hangingPunct="1"/>
            <a:endParaRPr lang="sv-SE" altLang="en-US" sz="1200">
              <a:solidFill>
                <a:srgbClr val="BCBCBC"/>
              </a:solidFill>
            </a:endParaRPr>
          </a:p>
        </p:txBody>
      </p:sp>
      <p:sp>
        <p:nvSpPr>
          <p:cNvPr id="0" name="Platshållare för sidfot 2"/>
          <p:cNvSpPr>
            <a:spLocks noGrp="1"/>
          </p:cNvSpPr>
          <p:nvPr>
            <p:ph type="ftr" sz="quarter" idx="11"/>
          </p:nvPr>
        </p:nvSpPr>
        <p:spPr>
          <a:xfrm>
            <a:off x="3124200" y="6416675"/>
            <a:ext cx="2895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ctr" eaLnBrk="1" hangingPunct="1"/>
            <a:endParaRPr lang="sv-SE" altLang="en-US" sz="1200">
              <a:solidFill>
                <a:srgbClr val="BCBCBC"/>
              </a:solidFill>
            </a:endParaRPr>
          </a:p>
        </p:txBody>
      </p:sp>
      <p:sp>
        <p:nvSpPr>
          <p:cNvPr id="0" name="Platshållare för bildnummer 22"/>
          <p:cNvSpPr>
            <a:spLocks noGrp="1"/>
          </p:cNvSpPr>
          <p:nvPr>
            <p:ph type="sldNum" sz="quarter" idx="12"/>
          </p:nvPr>
        </p:nvSpPr>
        <p:spPr>
          <a:xfrm>
            <a:off x="7924800" y="6416675"/>
            <a:ext cx="762000" cy="365125"/>
          </a:xfrm>
          <a:prstGeom prst="rect">
            <a:avLst/>
          </a:prstGeom>
        </p:spPr>
        <p:txBody>
          <a:bodyPr lIns="0" rIns="0"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r" eaLnBrk="1" hangingPunct="1"/>
            <a:fld id="{197080FF-CCD9-4320-B0A1-3F0040E636DC}" type="slidenum">
              <a:rPr lang="sv-SE" altLang="en-US" sz="1200">
                <a:solidFill>
                  <a:srgbClr val="BCBCBC"/>
                </a:solidFill>
              </a:rPr>
              <a:t>*</a:t>
            </a:fld>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Tom">
    <p:spTree>
      <p:nvGrpSpPr>
        <p:cNvPr id="1" name=""/>
        <p:cNvGrpSpPr/>
        <p:nvPr/>
      </p:nvGrpSpPr>
      <p:grpSpPr>
        <a:xfrm>
          <a:off x="0" y="0"/>
          <a:ext cx="0" cy="0"/>
        </a:xfrm>
      </p:grpSpPr>
      <p:sp>
        <p:nvSpPr>
          <p:cNvPr id="0" name="Platshållare för datum 13"/>
          <p:cNvSpPr>
            <a:spLocks noGrp="1"/>
          </p:cNvSpPr>
          <p:nvPr>
            <p:ph type="dt" sz="half" idx="10"/>
          </p:nvPr>
        </p:nvSpPr>
        <p:spPr>
          <a:xfrm>
            <a:off x="457200" y="6416675"/>
            <a:ext cx="2133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eaLnBrk="1" hangingPunct="1"/>
            <a:endParaRPr lang="sv-SE" altLang="en-US" sz="1200">
              <a:solidFill>
                <a:srgbClr val="BCBCBC"/>
              </a:solidFill>
            </a:endParaRPr>
          </a:p>
        </p:txBody>
      </p:sp>
      <p:sp>
        <p:nvSpPr>
          <p:cNvPr id="0" name="Platshållare för sidfot 2"/>
          <p:cNvSpPr>
            <a:spLocks noGrp="1"/>
          </p:cNvSpPr>
          <p:nvPr>
            <p:ph type="ftr" sz="quarter" idx="11"/>
          </p:nvPr>
        </p:nvSpPr>
        <p:spPr>
          <a:xfrm>
            <a:off x="3124200" y="6416675"/>
            <a:ext cx="2895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ctr" eaLnBrk="1" hangingPunct="1"/>
            <a:endParaRPr lang="sv-SE" altLang="en-US" sz="1200">
              <a:solidFill>
                <a:srgbClr val="BCBCBC"/>
              </a:solidFill>
            </a:endParaRPr>
          </a:p>
        </p:txBody>
      </p:sp>
      <p:sp>
        <p:nvSpPr>
          <p:cNvPr id="0" name="Platshållare för bildnummer 22"/>
          <p:cNvSpPr>
            <a:spLocks noGrp="1"/>
          </p:cNvSpPr>
          <p:nvPr>
            <p:ph type="sldNum" sz="quarter" idx="12"/>
          </p:nvPr>
        </p:nvSpPr>
        <p:spPr>
          <a:xfrm>
            <a:off x="7924800" y="6416675"/>
            <a:ext cx="762000" cy="365125"/>
          </a:xfrm>
          <a:prstGeom prst="rect">
            <a:avLst/>
          </a:prstGeom>
        </p:spPr>
        <p:txBody>
          <a:bodyPr lIns="0" rIns="0"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r" eaLnBrk="1" hangingPunct="1"/>
            <a:fld id="{197080FF-CCD9-4320-B0A1-3F0040E636DC}" type="slidenum">
              <a:rPr lang="sv-SE" altLang="en-US" sz="1200">
                <a:solidFill>
                  <a:srgbClr val="BCBCBC"/>
                </a:solidFill>
              </a:rPr>
              <a:t>*</a:t>
            </a:fld>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1.jpeg" /><Relationship Id="rId4"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1.jpeg" /><Relationship Id="rId4" Type="http://schemas.openxmlformats.org/officeDocument/2006/relationships/theme" Target="../theme/theme3.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0">
          <a:blip r:embed="rId1"/>
          <a:stretch>
            <a:fillRect/>
          </a:stretch>
        </a:blipFill>
      </p:bgPr>
    </p:bg>
    <p:spTree>
      <p:nvGrpSpPr>
        <p:cNvPr id="1" name=""/>
        <p:cNvGrpSpPr/>
        <p:nvPr/>
      </p:nvGrpSpPr>
      <p:grpSpPr/>
      <p:sp>
        <p:nvSpPr>
          <p:cNvPr id="2050" name="Platshållare för rubrik 21"/>
          <p:cNvSpPr>
            <a:spLocks noGrp="1"/>
          </p:cNvSpPr>
          <p:nvPr>
            <p:ph type="title"/>
          </p:nvPr>
        </p:nvSpPr>
        <p:spPr>
          <a:xfrm>
            <a:off x="457200" y="274638"/>
            <a:ext cx="8229600" cy="1143000"/>
          </a:xfrm>
          <a:prstGeom prst="rect">
            <a:avLst/>
          </a:prstGeom>
        </p:spPr>
        <p:txBody>
          <a:bodyPr anchor="ctr" anchorCtr="0">
            <a:scene3d>
              <a:camera prst="orthographicFront"/>
              <a:lightRig rig="soft" dir="t">
                <a:rot lat="0" lon="0" rev="16800000"/>
              </a:lightRig>
            </a:scene3d>
            <a:sp3d prstMaterial="softEdge">
              <a:bevelT w="38100" h="38100"/>
            </a:sp3d>
          </a:bodyPr>
          <a:lstStyle>
            <a:lvl1pPr marL="0" indent="0" algn="ctr" defTabSz="914400" rtl="0" eaLnBrk="0" fontAlgn="base" hangingPunct="0">
              <a:lnSpc>
                <a:spcPct val="100000"/>
              </a:lnSpc>
              <a:spcBef>
                <a:spcPct val="0"/>
              </a:spcBef>
              <a:spcAft>
                <a:spcPct val="0"/>
              </a:spcAft>
              <a:buClrTx/>
              <a:buSzTx/>
              <a:buFontTx/>
              <a:buNone/>
              <a:defRPr kumimoji="0" lang="en-US" altLang="en-US" sz="4100" b="1" i="0" u="none" kern="1200"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a:ea typeface="+mj-ea"/>
                <a:cs typeface="+mj-cs"/>
              </a:defRPr>
            </a:lvl1pPr>
            <a:lvl2pPr algn="ctr" rtl="0" eaLnBrk="0" fontAlgn="base" hangingPunct="0">
              <a:spcBef>
                <a:spcPct val="0"/>
              </a:spcBef>
              <a:spcAft>
                <a:spcPct val="0"/>
              </a:spcAft>
              <a:defRPr lang="en-US" altLang="en-US" sz="4100" b="1">
                <a:solidFill>
                  <a:schemeClr val="tx1"/>
                </a:solidFill>
                <a:latin typeface="Arial"/>
              </a:defRPr>
            </a:lvl2pPr>
            <a:lvl3pPr algn="ctr" rtl="0" eaLnBrk="0" fontAlgn="base" hangingPunct="0">
              <a:spcBef>
                <a:spcPct val="0"/>
              </a:spcBef>
              <a:spcAft>
                <a:spcPct val="0"/>
              </a:spcAft>
              <a:defRPr lang="en-US" altLang="en-US" sz="4100" b="1">
                <a:solidFill>
                  <a:schemeClr val="tx1"/>
                </a:solidFill>
                <a:latin typeface="Arial"/>
              </a:defRPr>
            </a:lvl3pPr>
            <a:lvl4pPr algn="ctr" rtl="0" eaLnBrk="0" fontAlgn="base" hangingPunct="0">
              <a:spcBef>
                <a:spcPct val="0"/>
              </a:spcBef>
              <a:spcAft>
                <a:spcPct val="0"/>
              </a:spcAft>
              <a:defRPr lang="en-US" altLang="en-US" sz="4100" b="1">
                <a:solidFill>
                  <a:schemeClr val="tx1"/>
                </a:solidFill>
                <a:latin typeface="Arial"/>
              </a:defRPr>
            </a:lvl4pPr>
            <a:lvl5pPr algn="ctr" rtl="0" eaLnBrk="0" fontAlgn="base" hangingPunct="0">
              <a:spcBef>
                <a:spcPct val="0"/>
              </a:spcBef>
              <a:spcAft>
                <a:spcPct val="0"/>
              </a:spcAft>
              <a:defRPr lang="en-US" altLang="en-US" sz="4100" b="1">
                <a:solidFill>
                  <a:schemeClr val="tx1"/>
                </a:solidFill>
                <a:latin typeface="Arial"/>
              </a:defRPr>
            </a:lvl5pPr>
            <a:lvl6pPr marL="457200" algn="ctr" rtl="0" fontAlgn="base">
              <a:spcBef>
                <a:spcPct val="0"/>
              </a:spcBef>
              <a:spcAft>
                <a:spcPct val="0"/>
              </a:spcAft>
              <a:defRPr lang="en-US" altLang="en-US" sz="4100" b="1">
                <a:solidFill>
                  <a:schemeClr val="tx1"/>
                </a:solidFill>
                <a:latin typeface="Lucida Sans" pitchFamily="34" charset="0"/>
              </a:defRPr>
            </a:lvl6pPr>
            <a:lvl7pPr marL="914400" algn="ctr" rtl="0" fontAlgn="base">
              <a:spcBef>
                <a:spcPct val="0"/>
              </a:spcBef>
              <a:spcAft>
                <a:spcPct val="0"/>
              </a:spcAft>
              <a:defRPr lang="en-US" altLang="en-US" sz="4100" b="1">
                <a:solidFill>
                  <a:schemeClr val="tx1"/>
                </a:solidFill>
                <a:latin typeface="Lucida Sans" pitchFamily="34" charset="0"/>
              </a:defRPr>
            </a:lvl7pPr>
            <a:lvl8pPr marL="1371600" algn="ctr" rtl="0" fontAlgn="base">
              <a:spcBef>
                <a:spcPct val="0"/>
              </a:spcBef>
              <a:spcAft>
                <a:spcPct val="0"/>
              </a:spcAft>
              <a:defRPr lang="en-US" altLang="en-US" sz="4100" b="1">
                <a:solidFill>
                  <a:schemeClr val="tx1"/>
                </a:solidFill>
                <a:latin typeface="Lucida Sans" pitchFamily="34" charset="0"/>
              </a:defRPr>
            </a:lvl8pPr>
            <a:lvl9pPr marL="1828800" algn="ctr" rtl="0" fontAlgn="base">
              <a:spcBef>
                <a:spcPct val="0"/>
              </a:spcBef>
              <a:spcAft>
                <a:spcPct val="0"/>
              </a:spcAft>
              <a:defRPr lang="en-US" altLang="en-US" sz="4100" b="1">
                <a:solidFill>
                  <a:schemeClr val="tx1"/>
                </a:solidFill>
                <a:latin typeface="Lucida Sans" pitchFamily="34" charset="0"/>
              </a:defRPr>
            </a:lvl9pPr>
          </a:lstStyle>
          <a:p>
            <a:pPr lvl="0"/>
            <a:r>
              <a:t>Klicka här för att ändra format</a:t>
            </a:r>
          </a:p>
        </p:txBody>
      </p:sp>
      <p:sp>
        <p:nvSpPr>
          <p:cNvPr id="2051" name="Platshållare för text 12"/>
          <p:cNvSpPr/>
          <p:nvPr>
            <p:ph type="body" idx="1"/>
          </p:nvPr>
        </p:nvSpPr>
        <p:spPr>
          <a:xfrm>
            <a:off x="457200" y="1600200"/>
            <a:ext cx="8229600" cy="4708525"/>
          </a:xfrm>
          <a:prstGeom prst="rect">
            <a:avLst/>
          </a:prstGeom>
          <a:noFill/>
          <a:ln>
            <a:noFill/>
            <a:miter lim="800000"/>
          </a:ln>
        </p:spPr>
        <p:txBody>
          <a:bodyPr/>
          <a:lstStyle>
            <a:lvl1pPr marL="547688" indent="-411163" algn="l" defTabSz="914400" rtl="0" eaLnBrk="0" fontAlgn="base" hangingPunct="0">
              <a:lnSpc>
                <a:spcPct val="100000"/>
              </a:lnSpc>
              <a:spcBef>
                <a:spcPct val="20000"/>
              </a:spcBef>
              <a:spcAft>
                <a:spcPct val="0"/>
              </a:spcAft>
              <a:buClr>
                <a:srgbClr val="F9F9F9"/>
              </a:buClr>
              <a:buSzPct val="65000"/>
              <a:buFont typeface="Wingdings 2" pitchFamily="18" charset="2"/>
              <a:buChar char=""/>
              <a:defRPr kumimoji="0" lang="en-US" altLang="en-US" sz="2800" b="0" i="0" u="none" kern="1200" baseline="0">
                <a:solidFill>
                  <a:schemeClr val="tx1"/>
                </a:solidFill>
                <a:latin typeface="Arial"/>
                <a:ea typeface="+mn-ea"/>
                <a:cs typeface="+mn-cs"/>
              </a:defRPr>
            </a:lvl1pPr>
            <a:lvl2pPr marL="868363" indent="-282575" algn="l" defTabSz="914400" rtl="0" eaLnBrk="0" fontAlgn="base" hangingPunct="0">
              <a:lnSpc>
                <a:spcPct val="100000"/>
              </a:lnSpc>
              <a:spcBef>
                <a:spcPct val="20000"/>
              </a:spcBef>
              <a:spcAft>
                <a:spcPct val="0"/>
              </a:spcAft>
              <a:buClr>
                <a:schemeClr val="tx1"/>
              </a:buClr>
              <a:buSzPct val="80000"/>
              <a:buFont typeface="Wingdings 2" pitchFamily="18" charset="2"/>
              <a:buChar char=""/>
              <a:defRPr kumimoji="0" lang="en-US" altLang="en-US" sz="2400" b="0" i="0" u="none" kern="1200" baseline="0">
                <a:solidFill>
                  <a:schemeClr val="tx1"/>
                </a:solidFill>
                <a:latin typeface="Arial"/>
                <a:ea typeface="+mn-ea"/>
                <a:cs typeface="+mn-cs"/>
              </a:defRPr>
            </a:lvl2pPr>
            <a:lvl3pPr marL="1133475" indent="-228600" algn="l" defTabSz="914400" rtl="0" eaLnBrk="0" fontAlgn="base" hangingPunct="0">
              <a:lnSpc>
                <a:spcPct val="100000"/>
              </a:lnSpc>
              <a:spcBef>
                <a:spcPct val="20000"/>
              </a:spcBef>
              <a:spcAft>
                <a:spcPct val="0"/>
              </a:spcAft>
              <a:buClr>
                <a:schemeClr val="tx1"/>
              </a:buClr>
              <a:buSzPct val="95000"/>
              <a:buFont typeface="Wingdings" pitchFamily="2" charset="2"/>
              <a:buChar char=""/>
              <a:defRPr kumimoji="0" lang="en-US" altLang="en-US" sz="2200" b="0" i="0" u="none" kern="1200" baseline="0">
                <a:solidFill>
                  <a:schemeClr val="tx1"/>
                </a:solidFill>
                <a:latin typeface="Arial"/>
                <a:ea typeface="+mn-ea"/>
                <a:cs typeface="+mn-cs"/>
              </a:defRPr>
            </a:lvl3pPr>
            <a:lvl4pPr marL="1352550" indent="-182563" algn="l" defTabSz="914400" rtl="0" eaLnBrk="0" fontAlgn="base" hangingPunct="0">
              <a:lnSpc>
                <a:spcPct val="100000"/>
              </a:lnSpc>
              <a:spcBef>
                <a:spcPct val="20000"/>
              </a:spcBef>
              <a:spcAft>
                <a:spcPct val="0"/>
              </a:spcAft>
              <a:buClr>
                <a:schemeClr val="tx1"/>
              </a:buClr>
              <a:buSzTx/>
              <a:buFont typeface="Wingdings 3" pitchFamily="18" charset="2"/>
              <a:buChar char=""/>
              <a:defRPr kumimoji="0" lang="en-US" altLang="en-US" sz="2000" b="0" i="0" u="none" kern="1200" baseline="0">
                <a:solidFill>
                  <a:schemeClr val="tx1"/>
                </a:solidFill>
                <a:latin typeface="Arial"/>
                <a:ea typeface="+mn-ea"/>
                <a:cs typeface="+mn-cs"/>
              </a:defRPr>
            </a:lvl4pPr>
            <a:lvl5pPr marL="1544638" indent="-182563" algn="l" defTabSz="914400" rtl="0" eaLnBrk="0" fontAlgn="base" hangingPunct="0">
              <a:lnSpc>
                <a:spcPct val="100000"/>
              </a:lnSpc>
              <a:spcBef>
                <a:spcPct val="20000"/>
              </a:spcBef>
              <a:spcAft>
                <a:spcPct val="0"/>
              </a:spcAft>
              <a:buClr>
                <a:schemeClr val="tx1"/>
              </a:buClr>
              <a:buSzTx/>
              <a:buFont typeface="Wingdings 2" pitchFamily="18" charset="2"/>
              <a:buChar char=""/>
              <a:defRPr kumimoji="0" lang="en-US" altLang="en-US" sz="2000" b="0" i="0" u="none" kern="1200" baseline="0">
                <a:solidFill>
                  <a:schemeClr val="tx1"/>
                </a:solidFill>
                <a:latin typeface="Arial"/>
                <a:ea typeface="+mn-ea"/>
                <a:cs typeface="+mn-cs"/>
              </a:defRPr>
            </a:lvl5pPr>
            <a:lvl6pPr marL="1764792" indent="-182880" algn="l" rtl="0" eaLnBrk="1" latinLnBrk="0" hangingPunct="1">
              <a:spcBef>
                <a:spcPct val="20000"/>
              </a:spcBef>
              <a:buClr>
                <a:schemeClr val="tx1"/>
              </a:buClr>
              <a:buFont typeface="Wingdings 3"/>
              <a:buChar char=""/>
              <a:defRPr kumimoji="0" lang="en-US" altLang="en-US"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lang="en-US" altLang="en-US"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lang="en-US" altLang="en-US"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lang="en-US" altLang="en-US" sz="1400" kern="1200" baseline="0">
                <a:solidFill>
                  <a:schemeClr val="tx1"/>
                </a:solidFill>
                <a:latin typeface="+mn-lt"/>
                <a:ea typeface="+mn-ea"/>
                <a:cs typeface="+mn-cs"/>
              </a:defRPr>
            </a:lvl9pPr>
          </a:lstStyle>
          <a:p>
            <a:pPr lvl="0"/>
            <a:r>
              <a:t>Klicka här för att ändra format på bakgrundstexten</a:t>
            </a:r>
          </a:p>
          <a:p>
            <a:pPr lvl="1"/>
            <a:r>
              <a:t>Nivå två</a:t>
            </a:r>
          </a:p>
          <a:p>
            <a:pPr lvl="2"/>
            <a:r>
              <a:t>Nivå tre</a:t>
            </a:r>
          </a:p>
          <a:p>
            <a:pPr lvl="3"/>
            <a:r>
              <a:t>Nivå fyra</a:t>
            </a:r>
          </a:p>
          <a:p>
            <a:pPr lvl="4"/>
            <a:r>
              <a:t>Nivå fem</a:t>
            </a:r>
          </a:p>
        </p:txBody>
      </p:sp>
      <p:sp>
        <p:nvSpPr>
          <p:cNvPr id="2052" name="Platshållare för datum 13"/>
          <p:cNvSpPr>
            <a:spLocks noGrp="1"/>
          </p:cNvSpPr>
          <p:nvPr>
            <p:ph type="dt" sz="half" idx="2"/>
          </p:nvPr>
        </p:nvSpPr>
        <p:spPr>
          <a:xfrm>
            <a:off x="457200" y="6416675"/>
            <a:ext cx="2133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eaLnBrk="1" hangingPunct="1"/>
            <a:endParaRPr lang="sv-SE" altLang="en-US" sz="1200">
              <a:solidFill>
                <a:srgbClr val="BCBCBC"/>
              </a:solidFill>
            </a:endParaRPr>
          </a:p>
        </p:txBody>
      </p:sp>
      <p:sp>
        <p:nvSpPr>
          <p:cNvPr id="2053" name="Platshållare för sidfot 2"/>
          <p:cNvSpPr>
            <a:spLocks noGrp="1"/>
          </p:cNvSpPr>
          <p:nvPr>
            <p:ph type="ftr" sz="quarter" idx="3"/>
          </p:nvPr>
        </p:nvSpPr>
        <p:spPr>
          <a:xfrm>
            <a:off x="3124200" y="6416675"/>
            <a:ext cx="2895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ctr" eaLnBrk="1" hangingPunct="1"/>
            <a:endParaRPr lang="sv-SE" altLang="en-US" sz="1200">
              <a:solidFill>
                <a:srgbClr val="BCBCBC"/>
              </a:solidFill>
            </a:endParaRPr>
          </a:p>
        </p:txBody>
      </p:sp>
      <p:sp>
        <p:nvSpPr>
          <p:cNvPr id="2054" name="Platshållare för bildnummer 22"/>
          <p:cNvSpPr>
            <a:spLocks noGrp="1"/>
          </p:cNvSpPr>
          <p:nvPr>
            <p:ph type="sldNum" sz="quarter" idx="4"/>
          </p:nvPr>
        </p:nvSpPr>
        <p:spPr>
          <a:xfrm>
            <a:off x="7924800" y="6416675"/>
            <a:ext cx="762000" cy="365125"/>
          </a:xfrm>
          <a:prstGeom prst="rect">
            <a:avLst/>
          </a:prstGeom>
        </p:spPr>
        <p:txBody>
          <a:bodyPr lIns="0" rIns="0"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r" eaLnBrk="1" hangingPunct="1"/>
            <a:fld id="{197080FF-CCD9-4320-B0A1-3F0040E636DC}" type="slidenum">
              <a:rPr lang="sv-SE" altLang="en-US" sz="1200">
                <a:solidFill>
                  <a:srgbClr val="BCBCBC"/>
                </a:solidFill>
              </a:rPr>
              <a:t>*</a:t>
            </a:fld>
            <a:endParaRPr lang="sv-SE" altLang="en-US" sz="1200">
              <a:solidFill>
                <a:srgbClr val="BCBCBC"/>
              </a:solidFill>
            </a:endParaRPr>
          </a:p>
        </p:txBody>
      </p:sp>
    </p:spTree>
  </p:cSld>
  <p:clrMap bg1="dk1" tx1="lt1" bg2="dk2" tx2="lt2" accent1="accent1" accent2="accent2" accent3="accent3" accent4="accent4" accent5="accent5" accent6="accent6" hlink="hlink" folHlink="folHlink"/>
  <p:transition/>
  <p:timing/>
  <p:txStyles>
    <p:titleStyle>
      <a:lvl1pPr marL="0" indent="0" algn="ctr" defTabSz="914400" rtl="0" eaLnBrk="0" fontAlgn="base" hangingPunct="0">
        <a:lnSpc>
          <a:spcPct val="100000"/>
        </a:lnSpc>
        <a:spcBef>
          <a:spcPct val="0"/>
        </a:spcBef>
        <a:spcAft>
          <a:spcPct val="0"/>
        </a:spcAft>
        <a:buClrTx/>
        <a:buSzTx/>
        <a:buFontTx/>
        <a:buNone/>
        <a:defRPr kumimoji="0" sz="4100" b="1" i="0" u="none" kern="1200"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a:ea typeface="+mj-ea"/>
          <a:cs typeface="+mj-cs"/>
        </a:defRPr>
      </a:lvl1pPr>
      <a:lvl2pPr algn="ctr" rtl="0" eaLnBrk="0" fontAlgn="base" hangingPunct="0">
        <a:spcBef>
          <a:spcPct val="0"/>
        </a:spcBef>
        <a:spcAft>
          <a:spcPct val="0"/>
        </a:spcAft>
        <a:defRPr sz="4100" b="1">
          <a:solidFill>
            <a:schemeClr val="tx1"/>
          </a:solidFill>
          <a:latin typeface="Arial"/>
        </a:defRPr>
      </a:lvl2pPr>
      <a:lvl3pPr algn="ctr" rtl="0" eaLnBrk="0" fontAlgn="base" hangingPunct="0">
        <a:spcBef>
          <a:spcPct val="0"/>
        </a:spcBef>
        <a:spcAft>
          <a:spcPct val="0"/>
        </a:spcAft>
        <a:defRPr sz="4100" b="1">
          <a:solidFill>
            <a:schemeClr val="tx1"/>
          </a:solidFill>
          <a:latin typeface="Arial"/>
        </a:defRPr>
      </a:lvl3pPr>
      <a:lvl4pPr algn="ctr" rtl="0" eaLnBrk="0" fontAlgn="base" hangingPunct="0">
        <a:spcBef>
          <a:spcPct val="0"/>
        </a:spcBef>
        <a:spcAft>
          <a:spcPct val="0"/>
        </a:spcAft>
        <a:defRPr sz="4100" b="1">
          <a:solidFill>
            <a:schemeClr val="tx1"/>
          </a:solidFill>
          <a:latin typeface="Arial"/>
        </a:defRPr>
      </a:lvl4pPr>
      <a:lvl5pPr algn="ctr" rtl="0" eaLnBrk="0" fontAlgn="base" hangingPunct="0">
        <a:spcBef>
          <a:spcPct val="0"/>
        </a:spcBef>
        <a:spcAft>
          <a:spcPct val="0"/>
        </a:spcAft>
        <a:defRPr sz="4100" b="1">
          <a:solidFill>
            <a:schemeClr val="tx1"/>
          </a:solidFill>
          <a:latin typeface="Arial"/>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defTabSz="914400" rtl="0" eaLnBrk="0" fontAlgn="base" hangingPunct="0">
        <a:lnSpc>
          <a:spcPct val="100000"/>
        </a:lnSpc>
        <a:spcBef>
          <a:spcPct val="20000"/>
        </a:spcBef>
        <a:spcAft>
          <a:spcPct val="0"/>
        </a:spcAft>
        <a:buClr>
          <a:srgbClr val="F9F9F9"/>
        </a:buClr>
        <a:buSzPct val="65000"/>
        <a:buFont typeface="Wingdings 2" pitchFamily="18" charset="2"/>
        <a:buChar char=""/>
        <a:defRPr kumimoji="0" sz="2800" b="0" i="0" u="none" kern="1200" baseline="0">
          <a:solidFill>
            <a:schemeClr val="tx1"/>
          </a:solidFill>
          <a:latin typeface="Arial"/>
          <a:ea typeface="+mn-ea"/>
          <a:cs typeface="+mn-cs"/>
        </a:defRPr>
      </a:lvl1pPr>
      <a:lvl2pPr marL="868363" indent="-282575" algn="l" defTabSz="914400" rtl="0" eaLnBrk="0" fontAlgn="base" hangingPunct="0">
        <a:lnSpc>
          <a:spcPct val="100000"/>
        </a:lnSpc>
        <a:spcBef>
          <a:spcPct val="20000"/>
        </a:spcBef>
        <a:spcAft>
          <a:spcPct val="0"/>
        </a:spcAft>
        <a:buClr>
          <a:schemeClr val="tx1"/>
        </a:buClr>
        <a:buSzPct val="80000"/>
        <a:buFont typeface="Wingdings 2" pitchFamily="18" charset="2"/>
        <a:buChar char=""/>
        <a:defRPr kumimoji="0" sz="2400" b="0" i="0" u="none" kern="1200" baseline="0">
          <a:solidFill>
            <a:schemeClr val="tx1"/>
          </a:solidFill>
          <a:latin typeface="Arial"/>
          <a:ea typeface="+mn-ea"/>
          <a:cs typeface="+mn-cs"/>
        </a:defRPr>
      </a:lvl2pPr>
      <a:lvl3pPr marL="1133475" indent="-228600" algn="l" defTabSz="914400" rtl="0" eaLnBrk="0" fontAlgn="base" hangingPunct="0">
        <a:lnSpc>
          <a:spcPct val="100000"/>
        </a:lnSpc>
        <a:spcBef>
          <a:spcPct val="20000"/>
        </a:spcBef>
        <a:spcAft>
          <a:spcPct val="0"/>
        </a:spcAft>
        <a:buClr>
          <a:schemeClr val="tx1"/>
        </a:buClr>
        <a:buSzPct val="95000"/>
        <a:buFont typeface="Wingdings" pitchFamily="2" charset="2"/>
        <a:buChar char=""/>
        <a:defRPr kumimoji="0" sz="2200" b="0" i="0" u="none" kern="1200" baseline="0">
          <a:solidFill>
            <a:schemeClr val="tx1"/>
          </a:solidFill>
          <a:latin typeface="Arial"/>
          <a:ea typeface="+mn-ea"/>
          <a:cs typeface="+mn-cs"/>
        </a:defRPr>
      </a:lvl3pPr>
      <a:lvl4pPr marL="1352550" indent="-182563" algn="l" defTabSz="914400" rtl="0" eaLnBrk="0" fontAlgn="base" hangingPunct="0">
        <a:lnSpc>
          <a:spcPct val="100000"/>
        </a:lnSpc>
        <a:spcBef>
          <a:spcPct val="20000"/>
        </a:spcBef>
        <a:spcAft>
          <a:spcPct val="0"/>
        </a:spcAft>
        <a:buClr>
          <a:schemeClr val="tx1"/>
        </a:buClr>
        <a:buSzTx/>
        <a:buFont typeface="Wingdings 3" pitchFamily="18" charset="2"/>
        <a:buChar char=""/>
        <a:defRPr kumimoji="0" sz="2000" b="0" i="0" u="none" kern="1200" baseline="0">
          <a:solidFill>
            <a:schemeClr val="tx1"/>
          </a:solidFill>
          <a:latin typeface="Arial"/>
          <a:ea typeface="+mn-ea"/>
          <a:cs typeface="+mn-cs"/>
        </a:defRPr>
      </a:lvl4pPr>
      <a:lvl5pPr marL="1544638" indent="-182563" algn="l" defTabSz="914400" rtl="0" eaLnBrk="0" fontAlgn="base" hangingPunct="0">
        <a:lnSpc>
          <a:spcPct val="100000"/>
        </a:lnSpc>
        <a:spcBef>
          <a:spcPct val="20000"/>
        </a:spcBef>
        <a:spcAft>
          <a:spcPct val="0"/>
        </a:spcAft>
        <a:buClr>
          <a:schemeClr val="tx1"/>
        </a:buClr>
        <a:buSzTx/>
        <a:buFont typeface="Wingdings 2" pitchFamily="18" charset="2"/>
        <a:buChar char=""/>
        <a:defRPr kumimoji="0" sz="2000" b="0" i="0" u="none" kern="1200" baseline="0">
          <a:solidFill>
            <a:schemeClr val="tx1"/>
          </a:solidFill>
          <a:latin typeface="Arial"/>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sv-SE"/>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0">
          <a:blip r:embed="rId3"/>
          <a:stretch>
            <a:fillRect/>
          </a:stretch>
        </a:blipFill>
      </p:bgPr>
    </p:bg>
    <p:spTree>
      <p:nvGrpSpPr>
        <p:cNvPr id="1" name=""/>
        <p:cNvGrpSpPr/>
        <p:nvPr/>
      </p:nvGrpSpPr>
      <p:grpSpPr/>
      <p:pic>
        <p:nvPicPr>
          <p:cNvPr id="3074" name="Bildobjekt 6" descr="Assalub logo genomskinlig vit i symbol.gif"/>
          <p:cNvPicPr/>
          <p:nvPr/>
        </p:nvPicPr>
        <p:blipFill>
          <a:blip r:embed="rId2"/>
          <a:stretch>
            <a:fillRect/>
          </a:stretch>
        </p:blipFill>
        <p:spPr>
          <a:xfrm>
            <a:off x="179388" y="188912"/>
            <a:ext cx="1979612" cy="525462"/>
          </a:xfrm>
          <a:prstGeom prst="rect">
            <a:avLst/>
          </a:prstGeom>
          <a:noFill/>
          <a:ln>
            <a:noFill/>
            <a:miter lim="800000"/>
          </a:ln>
        </p:spPr>
      </p:pic>
      <p:sp>
        <p:nvSpPr>
          <p:cNvPr id="3075" name="Platshållare för rubrik 21"/>
          <p:cNvSpPr>
            <a:spLocks noGrp="1"/>
          </p:cNvSpPr>
          <p:nvPr>
            <p:ph type="title"/>
          </p:nvPr>
        </p:nvSpPr>
        <p:spPr>
          <a:xfrm>
            <a:off x="457200" y="274638"/>
            <a:ext cx="8229600" cy="1143000"/>
          </a:xfrm>
          <a:prstGeom prst="rect">
            <a:avLst/>
          </a:prstGeom>
        </p:spPr>
        <p:txBody>
          <a:bodyPr anchor="ctr" anchorCtr="0">
            <a:scene3d>
              <a:camera prst="orthographicFront"/>
              <a:lightRig rig="soft" dir="t">
                <a:rot lat="0" lon="0" rev="16800000"/>
              </a:lightRig>
            </a:scene3d>
            <a:sp3d prstMaterial="softEdge">
              <a:bevelT w="38100" h="38100"/>
            </a:sp3d>
          </a:bodyPr>
          <a:lstStyle>
            <a:lvl1pPr marL="0" indent="0" algn="ctr" defTabSz="914400" rtl="0" eaLnBrk="0" fontAlgn="base" hangingPunct="0">
              <a:lnSpc>
                <a:spcPct val="100000"/>
              </a:lnSpc>
              <a:spcBef>
                <a:spcPct val="0"/>
              </a:spcBef>
              <a:spcAft>
                <a:spcPct val="0"/>
              </a:spcAft>
              <a:buClrTx/>
              <a:buSzTx/>
              <a:buFontTx/>
              <a:buNone/>
              <a:defRPr kumimoji="0" lang="en-US" altLang="en-US" sz="4100" b="1" i="0" u="none" kern="1200"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a:ea typeface="+mj-ea"/>
                <a:cs typeface="+mj-cs"/>
              </a:defRPr>
            </a:lvl1pPr>
            <a:lvl2pPr algn="ctr" rtl="0" eaLnBrk="0" fontAlgn="base" hangingPunct="0">
              <a:spcBef>
                <a:spcPct val="0"/>
              </a:spcBef>
              <a:spcAft>
                <a:spcPct val="0"/>
              </a:spcAft>
              <a:defRPr lang="en-US" altLang="en-US" sz="4100" b="1">
                <a:solidFill>
                  <a:schemeClr val="tx1"/>
                </a:solidFill>
                <a:latin typeface="Arial"/>
              </a:defRPr>
            </a:lvl2pPr>
            <a:lvl3pPr algn="ctr" rtl="0" eaLnBrk="0" fontAlgn="base" hangingPunct="0">
              <a:spcBef>
                <a:spcPct val="0"/>
              </a:spcBef>
              <a:spcAft>
                <a:spcPct val="0"/>
              </a:spcAft>
              <a:defRPr lang="en-US" altLang="en-US" sz="4100" b="1">
                <a:solidFill>
                  <a:schemeClr val="tx1"/>
                </a:solidFill>
                <a:latin typeface="Arial"/>
              </a:defRPr>
            </a:lvl3pPr>
            <a:lvl4pPr algn="ctr" rtl="0" eaLnBrk="0" fontAlgn="base" hangingPunct="0">
              <a:spcBef>
                <a:spcPct val="0"/>
              </a:spcBef>
              <a:spcAft>
                <a:spcPct val="0"/>
              </a:spcAft>
              <a:defRPr lang="en-US" altLang="en-US" sz="4100" b="1">
                <a:solidFill>
                  <a:schemeClr val="tx1"/>
                </a:solidFill>
                <a:latin typeface="Arial"/>
              </a:defRPr>
            </a:lvl4pPr>
            <a:lvl5pPr algn="ctr" rtl="0" eaLnBrk="0" fontAlgn="base" hangingPunct="0">
              <a:spcBef>
                <a:spcPct val="0"/>
              </a:spcBef>
              <a:spcAft>
                <a:spcPct val="0"/>
              </a:spcAft>
              <a:defRPr lang="en-US" altLang="en-US" sz="4100" b="1">
                <a:solidFill>
                  <a:schemeClr val="tx1"/>
                </a:solidFill>
                <a:latin typeface="Arial"/>
              </a:defRPr>
            </a:lvl5pPr>
            <a:lvl6pPr marL="457200" algn="ctr" rtl="0" fontAlgn="base">
              <a:spcBef>
                <a:spcPct val="0"/>
              </a:spcBef>
              <a:spcAft>
                <a:spcPct val="0"/>
              </a:spcAft>
              <a:defRPr lang="en-US" altLang="en-US" sz="4100" b="1">
                <a:solidFill>
                  <a:schemeClr val="tx1"/>
                </a:solidFill>
                <a:latin typeface="Lucida Sans" pitchFamily="34" charset="0"/>
              </a:defRPr>
            </a:lvl6pPr>
            <a:lvl7pPr marL="914400" algn="ctr" rtl="0" fontAlgn="base">
              <a:spcBef>
                <a:spcPct val="0"/>
              </a:spcBef>
              <a:spcAft>
                <a:spcPct val="0"/>
              </a:spcAft>
              <a:defRPr lang="en-US" altLang="en-US" sz="4100" b="1">
                <a:solidFill>
                  <a:schemeClr val="tx1"/>
                </a:solidFill>
                <a:latin typeface="Lucida Sans" pitchFamily="34" charset="0"/>
              </a:defRPr>
            </a:lvl7pPr>
            <a:lvl8pPr marL="1371600" algn="ctr" rtl="0" fontAlgn="base">
              <a:spcBef>
                <a:spcPct val="0"/>
              </a:spcBef>
              <a:spcAft>
                <a:spcPct val="0"/>
              </a:spcAft>
              <a:defRPr lang="en-US" altLang="en-US" sz="4100" b="1">
                <a:solidFill>
                  <a:schemeClr val="tx1"/>
                </a:solidFill>
                <a:latin typeface="Lucida Sans" pitchFamily="34" charset="0"/>
              </a:defRPr>
            </a:lvl8pPr>
            <a:lvl9pPr marL="1828800" algn="ctr" rtl="0" fontAlgn="base">
              <a:spcBef>
                <a:spcPct val="0"/>
              </a:spcBef>
              <a:spcAft>
                <a:spcPct val="0"/>
              </a:spcAft>
              <a:defRPr lang="en-US" altLang="en-US" sz="4100" b="1">
                <a:solidFill>
                  <a:schemeClr val="tx1"/>
                </a:solidFill>
                <a:latin typeface="Lucida Sans" pitchFamily="34" charset="0"/>
              </a:defRPr>
            </a:lvl9pPr>
          </a:lstStyle>
          <a:p>
            <a:pPr lvl="0"/>
            <a:r>
              <a:t>Klicka här för att ändra format</a:t>
            </a:r>
          </a:p>
        </p:txBody>
      </p:sp>
      <p:sp>
        <p:nvSpPr>
          <p:cNvPr id="3076" name="Platshållare för text 12"/>
          <p:cNvSpPr/>
          <p:nvPr>
            <p:ph type="body" idx="1"/>
          </p:nvPr>
        </p:nvSpPr>
        <p:spPr>
          <a:xfrm>
            <a:off x="457200" y="1600200"/>
            <a:ext cx="8229600" cy="4708525"/>
          </a:xfrm>
          <a:prstGeom prst="rect">
            <a:avLst/>
          </a:prstGeom>
          <a:noFill/>
          <a:ln>
            <a:noFill/>
            <a:miter lim="800000"/>
          </a:ln>
        </p:spPr>
        <p:txBody>
          <a:bodyPr/>
          <a:lstStyle>
            <a:lvl1pPr marL="547688" indent="-411163" algn="l" defTabSz="914400" rtl="0" eaLnBrk="0" fontAlgn="base" hangingPunct="0">
              <a:lnSpc>
                <a:spcPct val="100000"/>
              </a:lnSpc>
              <a:spcBef>
                <a:spcPct val="20000"/>
              </a:spcBef>
              <a:spcAft>
                <a:spcPct val="0"/>
              </a:spcAft>
              <a:buClr>
                <a:srgbClr val="F9F9F9"/>
              </a:buClr>
              <a:buSzPct val="65000"/>
              <a:buFont typeface="Wingdings 2" pitchFamily="18" charset="2"/>
              <a:buChar char=""/>
              <a:defRPr kumimoji="0" lang="en-US" altLang="en-US" sz="2800" b="0" i="0" u="none" kern="1200" baseline="0">
                <a:solidFill>
                  <a:schemeClr val="tx1"/>
                </a:solidFill>
                <a:latin typeface="Arial"/>
                <a:ea typeface="+mn-ea"/>
                <a:cs typeface="+mn-cs"/>
              </a:defRPr>
            </a:lvl1pPr>
            <a:lvl2pPr marL="868363" indent="-282575" algn="l" defTabSz="914400" rtl="0" eaLnBrk="0" fontAlgn="base" hangingPunct="0">
              <a:lnSpc>
                <a:spcPct val="100000"/>
              </a:lnSpc>
              <a:spcBef>
                <a:spcPct val="20000"/>
              </a:spcBef>
              <a:spcAft>
                <a:spcPct val="0"/>
              </a:spcAft>
              <a:buClr>
                <a:schemeClr val="tx1"/>
              </a:buClr>
              <a:buSzPct val="80000"/>
              <a:buFont typeface="Wingdings 2" pitchFamily="18" charset="2"/>
              <a:buChar char=""/>
              <a:defRPr kumimoji="0" lang="en-US" altLang="en-US" sz="2400" b="0" i="0" u="none" kern="1200" baseline="0">
                <a:solidFill>
                  <a:schemeClr val="tx1"/>
                </a:solidFill>
                <a:latin typeface="Arial"/>
                <a:ea typeface="+mn-ea"/>
                <a:cs typeface="+mn-cs"/>
              </a:defRPr>
            </a:lvl2pPr>
            <a:lvl3pPr marL="1133475" indent="-228600" algn="l" defTabSz="914400" rtl="0" eaLnBrk="0" fontAlgn="base" hangingPunct="0">
              <a:lnSpc>
                <a:spcPct val="100000"/>
              </a:lnSpc>
              <a:spcBef>
                <a:spcPct val="20000"/>
              </a:spcBef>
              <a:spcAft>
                <a:spcPct val="0"/>
              </a:spcAft>
              <a:buClr>
                <a:schemeClr val="tx1"/>
              </a:buClr>
              <a:buSzPct val="95000"/>
              <a:buFont typeface="Wingdings" pitchFamily="2" charset="2"/>
              <a:buChar char=""/>
              <a:defRPr kumimoji="0" lang="en-US" altLang="en-US" sz="2200" b="0" i="0" u="none" kern="1200" baseline="0">
                <a:solidFill>
                  <a:schemeClr val="tx1"/>
                </a:solidFill>
                <a:latin typeface="Arial"/>
                <a:ea typeface="+mn-ea"/>
                <a:cs typeface="+mn-cs"/>
              </a:defRPr>
            </a:lvl3pPr>
            <a:lvl4pPr marL="1352550" indent="-182563" algn="l" defTabSz="914400" rtl="0" eaLnBrk="0" fontAlgn="base" hangingPunct="0">
              <a:lnSpc>
                <a:spcPct val="100000"/>
              </a:lnSpc>
              <a:spcBef>
                <a:spcPct val="20000"/>
              </a:spcBef>
              <a:spcAft>
                <a:spcPct val="0"/>
              </a:spcAft>
              <a:buClr>
                <a:schemeClr val="tx1"/>
              </a:buClr>
              <a:buSzTx/>
              <a:buFont typeface="Wingdings 3" pitchFamily="18" charset="2"/>
              <a:buChar char=""/>
              <a:defRPr kumimoji="0" lang="en-US" altLang="en-US" sz="2000" b="0" i="0" u="none" kern="1200" baseline="0">
                <a:solidFill>
                  <a:schemeClr val="tx1"/>
                </a:solidFill>
                <a:latin typeface="Arial"/>
                <a:ea typeface="+mn-ea"/>
                <a:cs typeface="+mn-cs"/>
              </a:defRPr>
            </a:lvl4pPr>
            <a:lvl5pPr marL="1544638" indent="-182563" algn="l" defTabSz="914400" rtl="0" eaLnBrk="0" fontAlgn="base" hangingPunct="0">
              <a:lnSpc>
                <a:spcPct val="100000"/>
              </a:lnSpc>
              <a:spcBef>
                <a:spcPct val="20000"/>
              </a:spcBef>
              <a:spcAft>
                <a:spcPct val="0"/>
              </a:spcAft>
              <a:buClr>
                <a:schemeClr val="tx1"/>
              </a:buClr>
              <a:buSzTx/>
              <a:buFont typeface="Wingdings 2" pitchFamily="18" charset="2"/>
              <a:buChar char=""/>
              <a:defRPr kumimoji="0" lang="en-US" altLang="en-US" sz="2000" b="0" i="0" u="none" kern="1200" baseline="0">
                <a:solidFill>
                  <a:schemeClr val="tx1"/>
                </a:solidFill>
                <a:latin typeface="Arial"/>
                <a:ea typeface="+mn-ea"/>
                <a:cs typeface="+mn-cs"/>
              </a:defRPr>
            </a:lvl5pPr>
            <a:lvl6pPr marL="1764792" indent="-182880" algn="l" rtl="0" eaLnBrk="1" latinLnBrk="0" hangingPunct="1">
              <a:spcBef>
                <a:spcPct val="20000"/>
              </a:spcBef>
              <a:buClr>
                <a:schemeClr val="tx1"/>
              </a:buClr>
              <a:buFont typeface="Wingdings 3"/>
              <a:buChar char=""/>
              <a:defRPr kumimoji="0" lang="en-US" altLang="en-US"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lang="en-US" altLang="en-US"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lang="en-US" altLang="en-US"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lang="en-US" altLang="en-US" sz="1400" kern="1200" baseline="0">
                <a:solidFill>
                  <a:schemeClr val="tx1"/>
                </a:solidFill>
                <a:latin typeface="+mn-lt"/>
                <a:ea typeface="+mn-ea"/>
                <a:cs typeface="+mn-cs"/>
              </a:defRPr>
            </a:lvl9pPr>
          </a:lstStyle>
          <a:p>
            <a:pPr lvl="0"/>
            <a:r>
              <a:t>Klicka här för att ändra format på bakgrundstexten</a:t>
            </a:r>
          </a:p>
          <a:p>
            <a:pPr lvl="1"/>
            <a:r>
              <a:t>Nivå två</a:t>
            </a:r>
          </a:p>
          <a:p>
            <a:pPr lvl="2"/>
            <a:r>
              <a:t>Nivå tre</a:t>
            </a:r>
          </a:p>
          <a:p>
            <a:pPr lvl="3"/>
            <a:r>
              <a:t>Nivå fyra</a:t>
            </a:r>
          </a:p>
          <a:p>
            <a:pPr lvl="4"/>
            <a:r>
              <a:t>Nivå fem</a:t>
            </a:r>
          </a:p>
        </p:txBody>
      </p:sp>
      <p:sp>
        <p:nvSpPr>
          <p:cNvPr id="3077" name="Platshållare för datum 13"/>
          <p:cNvSpPr>
            <a:spLocks noGrp="1"/>
          </p:cNvSpPr>
          <p:nvPr>
            <p:ph type="dt" sz="half" idx="2"/>
          </p:nvPr>
        </p:nvSpPr>
        <p:spPr>
          <a:xfrm>
            <a:off x="457200" y="6416675"/>
            <a:ext cx="2133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eaLnBrk="1" hangingPunct="1"/>
            <a:endParaRPr lang="sv-SE" altLang="en-US" sz="1200">
              <a:solidFill>
                <a:srgbClr val="BCBCBC"/>
              </a:solidFill>
            </a:endParaRPr>
          </a:p>
        </p:txBody>
      </p:sp>
      <p:sp>
        <p:nvSpPr>
          <p:cNvPr id="3078" name="Platshållare för sidfot 2"/>
          <p:cNvSpPr>
            <a:spLocks noGrp="1"/>
          </p:cNvSpPr>
          <p:nvPr>
            <p:ph type="ftr" sz="quarter" idx="3"/>
          </p:nvPr>
        </p:nvSpPr>
        <p:spPr>
          <a:xfrm>
            <a:off x="3124200" y="6416675"/>
            <a:ext cx="2895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ctr" eaLnBrk="1" hangingPunct="1"/>
            <a:endParaRPr lang="sv-SE" altLang="en-US" sz="1200">
              <a:solidFill>
                <a:srgbClr val="BCBCBC"/>
              </a:solidFill>
            </a:endParaRPr>
          </a:p>
        </p:txBody>
      </p:sp>
      <p:sp>
        <p:nvSpPr>
          <p:cNvPr id="3079" name="Platshållare för bildnummer 22"/>
          <p:cNvSpPr>
            <a:spLocks noGrp="1"/>
          </p:cNvSpPr>
          <p:nvPr>
            <p:ph type="sldNum" sz="quarter" idx="4"/>
          </p:nvPr>
        </p:nvSpPr>
        <p:spPr>
          <a:xfrm>
            <a:off x="7924800" y="6416675"/>
            <a:ext cx="762000" cy="365125"/>
          </a:xfrm>
          <a:prstGeom prst="rect">
            <a:avLst/>
          </a:prstGeom>
        </p:spPr>
        <p:txBody>
          <a:bodyPr lIns="0" rIns="0"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r" eaLnBrk="1" hangingPunct="1"/>
            <a:fld id="{31575555-1C20-4C9C-B73E-84D501FB7695}" type="slidenum">
              <a:rPr lang="sv-SE" altLang="en-US" sz="1200">
                <a:solidFill>
                  <a:srgbClr val="BCBCBC"/>
                </a:solidFill>
              </a:rPr>
              <a:t>*</a:t>
            </a:fld>
            <a:endParaRPr lang="sv-SE" altLang="en-US" sz="1200">
              <a:solidFill>
                <a:srgbClr val="BCBCBC"/>
              </a:solidFill>
            </a:endParaRPr>
          </a:p>
        </p:txBody>
      </p:sp>
    </p:spTree>
  </p:cSld>
  <p:clrMap bg1="dk1" tx1="lt1" bg2="dk2" tx2="lt2" accent1="accent1" accent2="accent2" accent3="accent3" accent4="accent4" accent5="accent5" accent6="accent6" hlink="hlink" folHlink="folHlink"/>
  <p:sldLayoutIdLst>
    <p:sldLayoutId id="2147483717" r:id="rId1"/>
  </p:sldLayoutIdLst>
  <p:transition/>
  <p:timing/>
  <p:txStyles>
    <p:titleStyle>
      <a:lvl1pPr marL="0" indent="0" algn="ctr" defTabSz="914400" rtl="0" eaLnBrk="0" fontAlgn="base" hangingPunct="0">
        <a:lnSpc>
          <a:spcPct val="100000"/>
        </a:lnSpc>
        <a:spcBef>
          <a:spcPct val="0"/>
        </a:spcBef>
        <a:spcAft>
          <a:spcPct val="0"/>
        </a:spcAft>
        <a:buClrTx/>
        <a:buSzTx/>
        <a:buFontTx/>
        <a:buNone/>
        <a:defRPr kumimoji="0" sz="4100" b="1" i="0" u="none" kern="1200"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a:ea typeface="+mj-ea"/>
          <a:cs typeface="+mj-cs"/>
        </a:defRPr>
      </a:lvl1pPr>
      <a:lvl2pPr algn="ctr" rtl="0" eaLnBrk="0" fontAlgn="base" hangingPunct="0">
        <a:spcBef>
          <a:spcPct val="0"/>
        </a:spcBef>
        <a:spcAft>
          <a:spcPct val="0"/>
        </a:spcAft>
        <a:defRPr sz="4100" b="1">
          <a:solidFill>
            <a:schemeClr val="tx1"/>
          </a:solidFill>
          <a:latin typeface="Arial"/>
        </a:defRPr>
      </a:lvl2pPr>
      <a:lvl3pPr algn="ctr" rtl="0" eaLnBrk="0" fontAlgn="base" hangingPunct="0">
        <a:spcBef>
          <a:spcPct val="0"/>
        </a:spcBef>
        <a:spcAft>
          <a:spcPct val="0"/>
        </a:spcAft>
        <a:defRPr sz="4100" b="1">
          <a:solidFill>
            <a:schemeClr val="tx1"/>
          </a:solidFill>
          <a:latin typeface="Arial"/>
        </a:defRPr>
      </a:lvl3pPr>
      <a:lvl4pPr algn="ctr" rtl="0" eaLnBrk="0" fontAlgn="base" hangingPunct="0">
        <a:spcBef>
          <a:spcPct val="0"/>
        </a:spcBef>
        <a:spcAft>
          <a:spcPct val="0"/>
        </a:spcAft>
        <a:defRPr sz="4100" b="1">
          <a:solidFill>
            <a:schemeClr val="tx1"/>
          </a:solidFill>
          <a:latin typeface="Arial"/>
        </a:defRPr>
      </a:lvl4pPr>
      <a:lvl5pPr algn="ctr" rtl="0" eaLnBrk="0" fontAlgn="base" hangingPunct="0">
        <a:spcBef>
          <a:spcPct val="0"/>
        </a:spcBef>
        <a:spcAft>
          <a:spcPct val="0"/>
        </a:spcAft>
        <a:defRPr sz="4100" b="1">
          <a:solidFill>
            <a:schemeClr val="tx1"/>
          </a:solidFill>
          <a:latin typeface="Arial"/>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defTabSz="914400" rtl="0" eaLnBrk="0" fontAlgn="base" hangingPunct="0">
        <a:lnSpc>
          <a:spcPct val="100000"/>
        </a:lnSpc>
        <a:spcBef>
          <a:spcPct val="20000"/>
        </a:spcBef>
        <a:spcAft>
          <a:spcPct val="0"/>
        </a:spcAft>
        <a:buClr>
          <a:srgbClr val="F9F9F9"/>
        </a:buClr>
        <a:buSzPct val="65000"/>
        <a:buFont typeface="Wingdings 2" pitchFamily="18" charset="2"/>
        <a:buChar char=""/>
        <a:defRPr kumimoji="0" sz="2800" b="0" i="0" u="none" kern="1200" baseline="0">
          <a:solidFill>
            <a:schemeClr val="tx1"/>
          </a:solidFill>
          <a:latin typeface="Arial"/>
          <a:ea typeface="+mn-ea"/>
          <a:cs typeface="+mn-cs"/>
        </a:defRPr>
      </a:lvl1pPr>
      <a:lvl2pPr marL="868363" indent="-282575" algn="l" defTabSz="914400" rtl="0" eaLnBrk="0" fontAlgn="base" hangingPunct="0">
        <a:lnSpc>
          <a:spcPct val="100000"/>
        </a:lnSpc>
        <a:spcBef>
          <a:spcPct val="20000"/>
        </a:spcBef>
        <a:spcAft>
          <a:spcPct val="0"/>
        </a:spcAft>
        <a:buClr>
          <a:schemeClr val="tx1"/>
        </a:buClr>
        <a:buSzPct val="80000"/>
        <a:buFont typeface="Wingdings 2" pitchFamily="18" charset="2"/>
        <a:buChar char=""/>
        <a:defRPr kumimoji="0" sz="2400" b="0" i="0" u="none" kern="1200" baseline="0">
          <a:solidFill>
            <a:schemeClr val="tx1"/>
          </a:solidFill>
          <a:latin typeface="Arial"/>
          <a:ea typeface="+mn-ea"/>
          <a:cs typeface="+mn-cs"/>
        </a:defRPr>
      </a:lvl2pPr>
      <a:lvl3pPr marL="1133475" indent="-228600" algn="l" defTabSz="914400" rtl="0" eaLnBrk="0" fontAlgn="base" hangingPunct="0">
        <a:lnSpc>
          <a:spcPct val="100000"/>
        </a:lnSpc>
        <a:spcBef>
          <a:spcPct val="20000"/>
        </a:spcBef>
        <a:spcAft>
          <a:spcPct val="0"/>
        </a:spcAft>
        <a:buClr>
          <a:schemeClr val="tx1"/>
        </a:buClr>
        <a:buSzPct val="95000"/>
        <a:buFont typeface="Wingdings" pitchFamily="2" charset="2"/>
        <a:buChar char=""/>
        <a:defRPr kumimoji="0" sz="2200" b="0" i="0" u="none" kern="1200" baseline="0">
          <a:solidFill>
            <a:schemeClr val="tx1"/>
          </a:solidFill>
          <a:latin typeface="Arial"/>
          <a:ea typeface="+mn-ea"/>
          <a:cs typeface="+mn-cs"/>
        </a:defRPr>
      </a:lvl3pPr>
      <a:lvl4pPr marL="1352550" indent="-182563" algn="l" defTabSz="914400" rtl="0" eaLnBrk="0" fontAlgn="base" hangingPunct="0">
        <a:lnSpc>
          <a:spcPct val="100000"/>
        </a:lnSpc>
        <a:spcBef>
          <a:spcPct val="20000"/>
        </a:spcBef>
        <a:spcAft>
          <a:spcPct val="0"/>
        </a:spcAft>
        <a:buClr>
          <a:schemeClr val="tx1"/>
        </a:buClr>
        <a:buSzTx/>
        <a:buFont typeface="Wingdings 3" pitchFamily="18" charset="2"/>
        <a:buChar char=""/>
        <a:defRPr kumimoji="0" sz="2000" b="0" i="0" u="none" kern="1200" baseline="0">
          <a:solidFill>
            <a:schemeClr val="tx1"/>
          </a:solidFill>
          <a:latin typeface="Arial"/>
          <a:ea typeface="+mn-ea"/>
          <a:cs typeface="+mn-cs"/>
        </a:defRPr>
      </a:lvl4pPr>
      <a:lvl5pPr marL="1544638" indent="-182563" algn="l" defTabSz="914400" rtl="0" eaLnBrk="0" fontAlgn="base" hangingPunct="0">
        <a:lnSpc>
          <a:spcPct val="100000"/>
        </a:lnSpc>
        <a:spcBef>
          <a:spcPct val="20000"/>
        </a:spcBef>
        <a:spcAft>
          <a:spcPct val="0"/>
        </a:spcAft>
        <a:buClr>
          <a:schemeClr val="tx1"/>
        </a:buClr>
        <a:buSzTx/>
        <a:buFont typeface="Wingdings 2" pitchFamily="18" charset="2"/>
        <a:buChar char=""/>
        <a:defRPr kumimoji="0" sz="2000" b="0" i="0" u="none" kern="1200" baseline="0">
          <a:solidFill>
            <a:schemeClr val="tx1"/>
          </a:solidFill>
          <a:latin typeface="Arial"/>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sv-SE"/>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0">
          <a:blip r:embed="rId3"/>
          <a:stretch>
            <a:fillRect/>
          </a:stretch>
        </a:blipFill>
      </p:bgPr>
    </p:bg>
    <p:spTree>
      <p:nvGrpSpPr>
        <p:cNvPr id="1" name=""/>
        <p:cNvGrpSpPr/>
        <p:nvPr/>
      </p:nvGrpSpPr>
      <p:grpSpPr/>
      <p:pic>
        <p:nvPicPr>
          <p:cNvPr id="4098" name="Bildobjekt 6" descr="Assalub logo genomskinlig vit i symbol.gif"/>
          <p:cNvPicPr/>
          <p:nvPr/>
        </p:nvPicPr>
        <p:blipFill>
          <a:blip r:embed="rId2"/>
          <a:stretch>
            <a:fillRect/>
          </a:stretch>
        </p:blipFill>
        <p:spPr>
          <a:xfrm>
            <a:off x="179388" y="188912"/>
            <a:ext cx="1979612" cy="525462"/>
          </a:xfrm>
          <a:prstGeom prst="rect">
            <a:avLst/>
          </a:prstGeom>
          <a:noFill/>
          <a:ln>
            <a:noFill/>
            <a:miter lim="800000"/>
          </a:ln>
        </p:spPr>
      </p:pic>
      <p:sp>
        <p:nvSpPr>
          <p:cNvPr id="4099" name="Platshållare för rubrik 21"/>
          <p:cNvSpPr>
            <a:spLocks noGrp="1"/>
          </p:cNvSpPr>
          <p:nvPr>
            <p:ph type="title"/>
          </p:nvPr>
        </p:nvSpPr>
        <p:spPr>
          <a:xfrm>
            <a:off x="457200" y="274638"/>
            <a:ext cx="8229600" cy="1143000"/>
          </a:xfrm>
          <a:prstGeom prst="rect">
            <a:avLst/>
          </a:prstGeom>
        </p:spPr>
        <p:txBody>
          <a:bodyPr anchor="ctr" anchorCtr="0">
            <a:scene3d>
              <a:camera prst="orthographicFront"/>
              <a:lightRig rig="soft" dir="t">
                <a:rot lat="0" lon="0" rev="16800000"/>
              </a:lightRig>
            </a:scene3d>
            <a:sp3d prstMaterial="softEdge">
              <a:bevelT w="38100" h="38100"/>
            </a:sp3d>
          </a:bodyPr>
          <a:lstStyle>
            <a:lvl1pPr marL="0" indent="0" algn="ctr" defTabSz="914400" rtl="0" eaLnBrk="0" fontAlgn="base" hangingPunct="0">
              <a:lnSpc>
                <a:spcPct val="100000"/>
              </a:lnSpc>
              <a:spcBef>
                <a:spcPct val="0"/>
              </a:spcBef>
              <a:spcAft>
                <a:spcPct val="0"/>
              </a:spcAft>
              <a:buClrTx/>
              <a:buSzTx/>
              <a:buFontTx/>
              <a:buNone/>
              <a:defRPr kumimoji="0" lang="en-US" altLang="en-US" sz="4100" b="1" i="0" u="none" kern="1200"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a:ea typeface="+mj-ea"/>
                <a:cs typeface="+mj-cs"/>
              </a:defRPr>
            </a:lvl1pPr>
            <a:lvl2pPr algn="ctr" rtl="0" eaLnBrk="0" fontAlgn="base" hangingPunct="0">
              <a:spcBef>
                <a:spcPct val="0"/>
              </a:spcBef>
              <a:spcAft>
                <a:spcPct val="0"/>
              </a:spcAft>
              <a:defRPr lang="en-US" altLang="en-US" sz="4100" b="1">
                <a:solidFill>
                  <a:schemeClr val="tx1"/>
                </a:solidFill>
                <a:latin typeface="Arial"/>
              </a:defRPr>
            </a:lvl2pPr>
            <a:lvl3pPr algn="ctr" rtl="0" eaLnBrk="0" fontAlgn="base" hangingPunct="0">
              <a:spcBef>
                <a:spcPct val="0"/>
              </a:spcBef>
              <a:spcAft>
                <a:spcPct val="0"/>
              </a:spcAft>
              <a:defRPr lang="en-US" altLang="en-US" sz="4100" b="1">
                <a:solidFill>
                  <a:schemeClr val="tx1"/>
                </a:solidFill>
                <a:latin typeface="Arial"/>
              </a:defRPr>
            </a:lvl3pPr>
            <a:lvl4pPr algn="ctr" rtl="0" eaLnBrk="0" fontAlgn="base" hangingPunct="0">
              <a:spcBef>
                <a:spcPct val="0"/>
              </a:spcBef>
              <a:spcAft>
                <a:spcPct val="0"/>
              </a:spcAft>
              <a:defRPr lang="en-US" altLang="en-US" sz="4100" b="1">
                <a:solidFill>
                  <a:schemeClr val="tx1"/>
                </a:solidFill>
                <a:latin typeface="Arial"/>
              </a:defRPr>
            </a:lvl4pPr>
            <a:lvl5pPr algn="ctr" rtl="0" eaLnBrk="0" fontAlgn="base" hangingPunct="0">
              <a:spcBef>
                <a:spcPct val="0"/>
              </a:spcBef>
              <a:spcAft>
                <a:spcPct val="0"/>
              </a:spcAft>
              <a:defRPr lang="en-US" altLang="en-US" sz="4100" b="1">
                <a:solidFill>
                  <a:schemeClr val="tx1"/>
                </a:solidFill>
                <a:latin typeface="Arial"/>
              </a:defRPr>
            </a:lvl5pPr>
            <a:lvl6pPr marL="457200" algn="ctr" rtl="0" fontAlgn="base">
              <a:spcBef>
                <a:spcPct val="0"/>
              </a:spcBef>
              <a:spcAft>
                <a:spcPct val="0"/>
              </a:spcAft>
              <a:defRPr lang="en-US" altLang="en-US" sz="4100" b="1">
                <a:solidFill>
                  <a:schemeClr val="tx1"/>
                </a:solidFill>
                <a:latin typeface="Lucida Sans" pitchFamily="34" charset="0"/>
              </a:defRPr>
            </a:lvl6pPr>
            <a:lvl7pPr marL="914400" algn="ctr" rtl="0" fontAlgn="base">
              <a:spcBef>
                <a:spcPct val="0"/>
              </a:spcBef>
              <a:spcAft>
                <a:spcPct val="0"/>
              </a:spcAft>
              <a:defRPr lang="en-US" altLang="en-US" sz="4100" b="1">
                <a:solidFill>
                  <a:schemeClr val="tx1"/>
                </a:solidFill>
                <a:latin typeface="Lucida Sans" pitchFamily="34" charset="0"/>
              </a:defRPr>
            </a:lvl7pPr>
            <a:lvl8pPr marL="1371600" algn="ctr" rtl="0" fontAlgn="base">
              <a:spcBef>
                <a:spcPct val="0"/>
              </a:spcBef>
              <a:spcAft>
                <a:spcPct val="0"/>
              </a:spcAft>
              <a:defRPr lang="en-US" altLang="en-US" sz="4100" b="1">
                <a:solidFill>
                  <a:schemeClr val="tx1"/>
                </a:solidFill>
                <a:latin typeface="Lucida Sans" pitchFamily="34" charset="0"/>
              </a:defRPr>
            </a:lvl8pPr>
            <a:lvl9pPr marL="1828800" algn="ctr" rtl="0" fontAlgn="base">
              <a:spcBef>
                <a:spcPct val="0"/>
              </a:spcBef>
              <a:spcAft>
                <a:spcPct val="0"/>
              </a:spcAft>
              <a:defRPr lang="en-US" altLang="en-US" sz="4100" b="1">
                <a:solidFill>
                  <a:schemeClr val="tx1"/>
                </a:solidFill>
                <a:latin typeface="Lucida Sans" pitchFamily="34" charset="0"/>
              </a:defRPr>
            </a:lvl9pPr>
          </a:lstStyle>
          <a:p>
            <a:pPr lvl="0"/>
            <a:r>
              <a:t>Klicka här för att ändra format</a:t>
            </a:r>
          </a:p>
        </p:txBody>
      </p:sp>
      <p:sp>
        <p:nvSpPr>
          <p:cNvPr id="4100" name="Platshållare för text 12"/>
          <p:cNvSpPr/>
          <p:nvPr>
            <p:ph type="body" idx="1"/>
          </p:nvPr>
        </p:nvSpPr>
        <p:spPr>
          <a:xfrm>
            <a:off x="457200" y="1600200"/>
            <a:ext cx="8229600" cy="4708525"/>
          </a:xfrm>
          <a:prstGeom prst="rect">
            <a:avLst/>
          </a:prstGeom>
          <a:noFill/>
          <a:ln>
            <a:noFill/>
            <a:miter lim="800000"/>
          </a:ln>
        </p:spPr>
        <p:txBody>
          <a:bodyPr/>
          <a:lstStyle>
            <a:lvl1pPr marL="547688" indent="-411163" algn="l" defTabSz="914400" rtl="0" eaLnBrk="0" fontAlgn="base" hangingPunct="0">
              <a:lnSpc>
                <a:spcPct val="100000"/>
              </a:lnSpc>
              <a:spcBef>
                <a:spcPct val="20000"/>
              </a:spcBef>
              <a:spcAft>
                <a:spcPct val="0"/>
              </a:spcAft>
              <a:buClr>
                <a:srgbClr val="F9F9F9"/>
              </a:buClr>
              <a:buSzPct val="65000"/>
              <a:buFont typeface="Wingdings 2" pitchFamily="18" charset="2"/>
              <a:buChar char=""/>
              <a:defRPr kumimoji="0" lang="en-US" altLang="en-US" sz="2800" b="0" i="0" u="none" kern="1200" baseline="0">
                <a:solidFill>
                  <a:schemeClr val="tx1"/>
                </a:solidFill>
                <a:latin typeface="Arial"/>
                <a:ea typeface="+mn-ea"/>
                <a:cs typeface="+mn-cs"/>
              </a:defRPr>
            </a:lvl1pPr>
            <a:lvl2pPr marL="868363" indent="-282575" algn="l" defTabSz="914400" rtl="0" eaLnBrk="0" fontAlgn="base" hangingPunct="0">
              <a:lnSpc>
                <a:spcPct val="100000"/>
              </a:lnSpc>
              <a:spcBef>
                <a:spcPct val="20000"/>
              </a:spcBef>
              <a:spcAft>
                <a:spcPct val="0"/>
              </a:spcAft>
              <a:buClr>
                <a:schemeClr val="tx1"/>
              </a:buClr>
              <a:buSzPct val="80000"/>
              <a:buFont typeface="Wingdings 2" pitchFamily="18" charset="2"/>
              <a:buChar char=""/>
              <a:defRPr kumimoji="0" lang="en-US" altLang="en-US" sz="2400" b="0" i="0" u="none" kern="1200" baseline="0">
                <a:solidFill>
                  <a:schemeClr val="tx1"/>
                </a:solidFill>
                <a:latin typeface="Arial"/>
                <a:ea typeface="+mn-ea"/>
                <a:cs typeface="+mn-cs"/>
              </a:defRPr>
            </a:lvl2pPr>
            <a:lvl3pPr marL="1133475" indent="-228600" algn="l" defTabSz="914400" rtl="0" eaLnBrk="0" fontAlgn="base" hangingPunct="0">
              <a:lnSpc>
                <a:spcPct val="100000"/>
              </a:lnSpc>
              <a:spcBef>
                <a:spcPct val="20000"/>
              </a:spcBef>
              <a:spcAft>
                <a:spcPct val="0"/>
              </a:spcAft>
              <a:buClr>
                <a:schemeClr val="tx1"/>
              </a:buClr>
              <a:buSzPct val="95000"/>
              <a:buFont typeface="Wingdings" pitchFamily="2" charset="2"/>
              <a:buChar char=""/>
              <a:defRPr kumimoji="0" lang="en-US" altLang="en-US" sz="2200" b="0" i="0" u="none" kern="1200" baseline="0">
                <a:solidFill>
                  <a:schemeClr val="tx1"/>
                </a:solidFill>
                <a:latin typeface="Arial"/>
                <a:ea typeface="+mn-ea"/>
                <a:cs typeface="+mn-cs"/>
              </a:defRPr>
            </a:lvl3pPr>
            <a:lvl4pPr marL="1352550" indent="-182563" algn="l" defTabSz="914400" rtl="0" eaLnBrk="0" fontAlgn="base" hangingPunct="0">
              <a:lnSpc>
                <a:spcPct val="100000"/>
              </a:lnSpc>
              <a:spcBef>
                <a:spcPct val="20000"/>
              </a:spcBef>
              <a:spcAft>
                <a:spcPct val="0"/>
              </a:spcAft>
              <a:buClr>
                <a:schemeClr val="tx1"/>
              </a:buClr>
              <a:buSzTx/>
              <a:buFont typeface="Wingdings 3" pitchFamily="18" charset="2"/>
              <a:buChar char=""/>
              <a:defRPr kumimoji="0" lang="en-US" altLang="en-US" sz="2000" b="0" i="0" u="none" kern="1200" baseline="0">
                <a:solidFill>
                  <a:schemeClr val="tx1"/>
                </a:solidFill>
                <a:latin typeface="Arial"/>
                <a:ea typeface="+mn-ea"/>
                <a:cs typeface="+mn-cs"/>
              </a:defRPr>
            </a:lvl4pPr>
            <a:lvl5pPr marL="1544638" indent="-182563" algn="l" defTabSz="914400" rtl="0" eaLnBrk="0" fontAlgn="base" hangingPunct="0">
              <a:lnSpc>
                <a:spcPct val="100000"/>
              </a:lnSpc>
              <a:spcBef>
                <a:spcPct val="20000"/>
              </a:spcBef>
              <a:spcAft>
                <a:spcPct val="0"/>
              </a:spcAft>
              <a:buClr>
                <a:schemeClr val="tx1"/>
              </a:buClr>
              <a:buSzTx/>
              <a:buFont typeface="Wingdings 2" pitchFamily="18" charset="2"/>
              <a:buChar char=""/>
              <a:defRPr kumimoji="0" lang="en-US" altLang="en-US" sz="2000" b="0" i="0" u="none" kern="1200" baseline="0">
                <a:solidFill>
                  <a:schemeClr val="tx1"/>
                </a:solidFill>
                <a:latin typeface="Arial"/>
                <a:ea typeface="+mn-ea"/>
                <a:cs typeface="+mn-cs"/>
              </a:defRPr>
            </a:lvl5pPr>
            <a:lvl6pPr marL="1764792" indent="-182880" algn="l" rtl="0" eaLnBrk="1" latinLnBrk="0" hangingPunct="1">
              <a:spcBef>
                <a:spcPct val="20000"/>
              </a:spcBef>
              <a:buClr>
                <a:schemeClr val="tx1"/>
              </a:buClr>
              <a:buFont typeface="Wingdings 3"/>
              <a:buChar char=""/>
              <a:defRPr kumimoji="0" lang="en-US" altLang="en-US"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lang="en-US" altLang="en-US"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lang="en-US" altLang="en-US"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lang="en-US" altLang="en-US" sz="1400" kern="1200" baseline="0">
                <a:solidFill>
                  <a:schemeClr val="tx1"/>
                </a:solidFill>
                <a:latin typeface="+mn-lt"/>
                <a:ea typeface="+mn-ea"/>
                <a:cs typeface="+mn-cs"/>
              </a:defRPr>
            </a:lvl9pPr>
          </a:lstStyle>
          <a:p>
            <a:pPr lvl="0"/>
            <a:r>
              <a:t>Klicka här för att ändra format på bakgrundstexten</a:t>
            </a:r>
          </a:p>
          <a:p>
            <a:pPr lvl="1"/>
            <a:r>
              <a:t>Nivå två</a:t>
            </a:r>
          </a:p>
          <a:p>
            <a:pPr lvl="2"/>
            <a:r>
              <a:t>Nivå tre</a:t>
            </a:r>
          </a:p>
          <a:p>
            <a:pPr lvl="3"/>
            <a:r>
              <a:t>Nivå fyra</a:t>
            </a:r>
          </a:p>
          <a:p>
            <a:pPr lvl="4"/>
            <a:r>
              <a:t>Nivå fem</a:t>
            </a:r>
          </a:p>
        </p:txBody>
      </p:sp>
      <p:sp>
        <p:nvSpPr>
          <p:cNvPr id="4101" name="Platshållare för datum 13"/>
          <p:cNvSpPr>
            <a:spLocks noGrp="1"/>
          </p:cNvSpPr>
          <p:nvPr>
            <p:ph type="dt" sz="half" idx="2"/>
          </p:nvPr>
        </p:nvSpPr>
        <p:spPr>
          <a:xfrm>
            <a:off x="457200" y="6416675"/>
            <a:ext cx="2133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eaLnBrk="1" hangingPunct="1"/>
            <a:endParaRPr lang="sv-SE" altLang="en-US" sz="1200">
              <a:solidFill>
                <a:srgbClr val="BCBCBC"/>
              </a:solidFill>
            </a:endParaRPr>
          </a:p>
        </p:txBody>
      </p:sp>
      <p:sp>
        <p:nvSpPr>
          <p:cNvPr id="4102" name="Platshållare för sidfot 2"/>
          <p:cNvSpPr>
            <a:spLocks noGrp="1"/>
          </p:cNvSpPr>
          <p:nvPr>
            <p:ph type="ftr" sz="quarter" idx="3"/>
          </p:nvPr>
        </p:nvSpPr>
        <p:spPr>
          <a:xfrm>
            <a:off x="3124200" y="6416675"/>
            <a:ext cx="2895600" cy="365125"/>
          </a:xfrm>
          <a:prstGeom prst="rect">
            <a:avLst/>
          </a:prstGeom>
        </p:spPr>
        <p:txBody>
          <a:bodyPr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ctr" eaLnBrk="1" hangingPunct="1"/>
            <a:endParaRPr lang="sv-SE" altLang="en-US" sz="1200">
              <a:solidFill>
                <a:srgbClr val="BCBCBC"/>
              </a:solidFill>
            </a:endParaRPr>
          </a:p>
        </p:txBody>
      </p:sp>
      <p:sp>
        <p:nvSpPr>
          <p:cNvPr id="4103" name="Platshållare för bildnummer 22"/>
          <p:cNvSpPr>
            <a:spLocks noGrp="1"/>
          </p:cNvSpPr>
          <p:nvPr>
            <p:ph type="sldNum" sz="quarter" idx="4"/>
          </p:nvPr>
        </p:nvSpPr>
        <p:spPr>
          <a:xfrm>
            <a:off x="7924800" y="6416675"/>
            <a:ext cx="762000" cy="365125"/>
          </a:xfrm>
          <a:prstGeom prst="rect">
            <a:avLst/>
          </a:prstGeom>
        </p:spPr>
        <p:txBody>
          <a:bodyPr lIns="0" rIns="0" anchor="b" anchorCtr="0"/>
          <a:lstStyle>
            <a:defPPr>
              <a:defRPr lang="sv-SE"/>
            </a:defPPr>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algn="r" eaLnBrk="1" hangingPunct="1"/>
            <a:fld id="{37EA5476-81C0-4F95-BED4-D7C1871B34E0}" type="slidenum">
              <a:rPr lang="sv-SE" altLang="en-US" sz="1200">
                <a:solidFill>
                  <a:srgbClr val="BCBCBC"/>
                </a:solidFill>
              </a:rPr>
              <a:t>*</a:t>
            </a:fld>
            <a:endParaRPr lang="sv-SE" altLang="en-US" sz="1200">
              <a:solidFill>
                <a:srgbClr val="BCBCBC"/>
              </a:solidFill>
            </a:endParaRPr>
          </a:p>
        </p:txBody>
      </p:sp>
    </p:spTree>
  </p:cSld>
  <p:clrMap bg1="dk1" tx1="lt1" bg2="dk2" tx2="lt2" accent1="accent1" accent2="accent2" accent3="accent3" accent4="accent4" accent5="accent5" accent6="accent6" hlink="hlink" folHlink="folHlink"/>
  <p:sldLayoutIdLst>
    <p:sldLayoutId id="2147483718" r:id="rId1"/>
  </p:sldLayoutIdLst>
  <p:transition/>
  <p:timing/>
  <p:txStyles>
    <p:titleStyle>
      <a:lvl1pPr marL="0" indent="0" algn="ctr" defTabSz="914400" rtl="0" eaLnBrk="0" fontAlgn="base" hangingPunct="0">
        <a:lnSpc>
          <a:spcPct val="100000"/>
        </a:lnSpc>
        <a:spcBef>
          <a:spcPct val="0"/>
        </a:spcBef>
        <a:spcAft>
          <a:spcPct val="0"/>
        </a:spcAft>
        <a:buClrTx/>
        <a:buSzTx/>
        <a:buFontTx/>
        <a:buNone/>
        <a:defRPr kumimoji="0" sz="4100" b="1" i="0" u="none" kern="1200"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a:ea typeface="+mj-ea"/>
          <a:cs typeface="+mj-cs"/>
        </a:defRPr>
      </a:lvl1pPr>
      <a:lvl2pPr algn="ctr" rtl="0" eaLnBrk="0" fontAlgn="base" hangingPunct="0">
        <a:spcBef>
          <a:spcPct val="0"/>
        </a:spcBef>
        <a:spcAft>
          <a:spcPct val="0"/>
        </a:spcAft>
        <a:defRPr sz="4100" b="1">
          <a:solidFill>
            <a:schemeClr val="tx1"/>
          </a:solidFill>
          <a:latin typeface="Arial"/>
        </a:defRPr>
      </a:lvl2pPr>
      <a:lvl3pPr algn="ctr" rtl="0" eaLnBrk="0" fontAlgn="base" hangingPunct="0">
        <a:spcBef>
          <a:spcPct val="0"/>
        </a:spcBef>
        <a:spcAft>
          <a:spcPct val="0"/>
        </a:spcAft>
        <a:defRPr sz="4100" b="1">
          <a:solidFill>
            <a:schemeClr val="tx1"/>
          </a:solidFill>
          <a:latin typeface="Arial"/>
        </a:defRPr>
      </a:lvl3pPr>
      <a:lvl4pPr algn="ctr" rtl="0" eaLnBrk="0" fontAlgn="base" hangingPunct="0">
        <a:spcBef>
          <a:spcPct val="0"/>
        </a:spcBef>
        <a:spcAft>
          <a:spcPct val="0"/>
        </a:spcAft>
        <a:defRPr sz="4100" b="1">
          <a:solidFill>
            <a:schemeClr val="tx1"/>
          </a:solidFill>
          <a:latin typeface="Arial"/>
        </a:defRPr>
      </a:lvl4pPr>
      <a:lvl5pPr algn="ctr" rtl="0" eaLnBrk="0" fontAlgn="base" hangingPunct="0">
        <a:spcBef>
          <a:spcPct val="0"/>
        </a:spcBef>
        <a:spcAft>
          <a:spcPct val="0"/>
        </a:spcAft>
        <a:defRPr sz="4100" b="1">
          <a:solidFill>
            <a:schemeClr val="tx1"/>
          </a:solidFill>
          <a:latin typeface="Arial"/>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defTabSz="914400" rtl="0" eaLnBrk="0" fontAlgn="base" hangingPunct="0">
        <a:lnSpc>
          <a:spcPct val="100000"/>
        </a:lnSpc>
        <a:spcBef>
          <a:spcPct val="20000"/>
        </a:spcBef>
        <a:spcAft>
          <a:spcPct val="0"/>
        </a:spcAft>
        <a:buClr>
          <a:srgbClr val="F9F9F9"/>
        </a:buClr>
        <a:buSzPct val="65000"/>
        <a:buFont typeface="Wingdings 2" pitchFamily="18" charset="2"/>
        <a:buChar char=""/>
        <a:defRPr kumimoji="0" sz="2800" b="0" i="0" u="none" kern="1200" baseline="0">
          <a:solidFill>
            <a:schemeClr val="tx1"/>
          </a:solidFill>
          <a:latin typeface="Arial"/>
          <a:ea typeface="+mn-ea"/>
          <a:cs typeface="+mn-cs"/>
        </a:defRPr>
      </a:lvl1pPr>
      <a:lvl2pPr marL="868363" indent="-282575" algn="l" defTabSz="914400" rtl="0" eaLnBrk="0" fontAlgn="base" hangingPunct="0">
        <a:lnSpc>
          <a:spcPct val="100000"/>
        </a:lnSpc>
        <a:spcBef>
          <a:spcPct val="20000"/>
        </a:spcBef>
        <a:spcAft>
          <a:spcPct val="0"/>
        </a:spcAft>
        <a:buClr>
          <a:schemeClr val="tx1"/>
        </a:buClr>
        <a:buSzPct val="80000"/>
        <a:buFont typeface="Wingdings 2" pitchFamily="18" charset="2"/>
        <a:buChar char=""/>
        <a:defRPr kumimoji="0" sz="2400" b="0" i="0" u="none" kern="1200" baseline="0">
          <a:solidFill>
            <a:schemeClr val="tx1"/>
          </a:solidFill>
          <a:latin typeface="Arial"/>
          <a:ea typeface="+mn-ea"/>
          <a:cs typeface="+mn-cs"/>
        </a:defRPr>
      </a:lvl2pPr>
      <a:lvl3pPr marL="1133475" indent="-228600" algn="l" defTabSz="914400" rtl="0" eaLnBrk="0" fontAlgn="base" hangingPunct="0">
        <a:lnSpc>
          <a:spcPct val="100000"/>
        </a:lnSpc>
        <a:spcBef>
          <a:spcPct val="20000"/>
        </a:spcBef>
        <a:spcAft>
          <a:spcPct val="0"/>
        </a:spcAft>
        <a:buClr>
          <a:schemeClr val="tx1"/>
        </a:buClr>
        <a:buSzPct val="95000"/>
        <a:buFont typeface="Wingdings" pitchFamily="2" charset="2"/>
        <a:buChar char=""/>
        <a:defRPr kumimoji="0" sz="2200" b="0" i="0" u="none" kern="1200" baseline="0">
          <a:solidFill>
            <a:schemeClr val="tx1"/>
          </a:solidFill>
          <a:latin typeface="Arial"/>
          <a:ea typeface="+mn-ea"/>
          <a:cs typeface="+mn-cs"/>
        </a:defRPr>
      </a:lvl3pPr>
      <a:lvl4pPr marL="1352550" indent="-182563" algn="l" defTabSz="914400" rtl="0" eaLnBrk="0" fontAlgn="base" hangingPunct="0">
        <a:lnSpc>
          <a:spcPct val="100000"/>
        </a:lnSpc>
        <a:spcBef>
          <a:spcPct val="20000"/>
        </a:spcBef>
        <a:spcAft>
          <a:spcPct val="0"/>
        </a:spcAft>
        <a:buClr>
          <a:schemeClr val="tx1"/>
        </a:buClr>
        <a:buSzTx/>
        <a:buFont typeface="Wingdings 3" pitchFamily="18" charset="2"/>
        <a:buChar char=""/>
        <a:defRPr kumimoji="0" sz="2000" b="0" i="0" u="none" kern="1200" baseline="0">
          <a:solidFill>
            <a:schemeClr val="tx1"/>
          </a:solidFill>
          <a:latin typeface="Arial"/>
          <a:ea typeface="+mn-ea"/>
          <a:cs typeface="+mn-cs"/>
        </a:defRPr>
      </a:lvl4pPr>
      <a:lvl5pPr marL="1544638" indent="-182563" algn="l" defTabSz="914400" rtl="0" eaLnBrk="0" fontAlgn="base" hangingPunct="0">
        <a:lnSpc>
          <a:spcPct val="100000"/>
        </a:lnSpc>
        <a:spcBef>
          <a:spcPct val="20000"/>
        </a:spcBef>
        <a:spcAft>
          <a:spcPct val="0"/>
        </a:spcAft>
        <a:buClr>
          <a:schemeClr val="tx1"/>
        </a:buClr>
        <a:buSzTx/>
        <a:buFont typeface="Wingdings 2" pitchFamily="18" charset="2"/>
        <a:buChar char=""/>
        <a:defRPr kumimoji="0" sz="2000" b="0" i="0" u="none" kern="1200" baseline="0">
          <a:solidFill>
            <a:schemeClr val="tx1"/>
          </a:solidFill>
          <a:latin typeface="Arial"/>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sv-SE"/>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7.jpeg" /><Relationship Id="rId4" Type="http://schemas.openxmlformats.org/officeDocument/2006/relationships/image" Target="../media/image1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19.jpeg" /><Relationship Id="rId4" Type="http://schemas.openxmlformats.org/officeDocument/2006/relationships/image" Target="../media/image18.png" /><Relationship Id="rId5" Type="http://schemas.openxmlformats.org/officeDocument/2006/relationships/image" Target="../media/image20.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8.png" /><Relationship Id="rId4" Type="http://schemas.openxmlformats.org/officeDocument/2006/relationships/image" Target="../media/image2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8.png" /><Relationship Id="rId4" Type="http://schemas.openxmlformats.org/officeDocument/2006/relationships/image" Target="../media/image2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8.png" /><Relationship Id="rId4" Type="http://schemas.openxmlformats.org/officeDocument/2006/relationships/image" Target="../media/image23.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8.png" /><Relationship Id="rId4" Type="http://schemas.openxmlformats.org/officeDocument/2006/relationships/image" Target="../media/image2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8.png" /><Relationship Id="rId4" Type="http://schemas.openxmlformats.org/officeDocument/2006/relationships/image" Target="../media/image2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26.jpeg" /><Relationship Id="rId4" Type="http://schemas.openxmlformats.org/officeDocument/2006/relationships/image" Target="../media/image18.png" /><Relationship Id="rId5" Type="http://schemas.openxmlformats.org/officeDocument/2006/relationships/image" Target="../media/image27.jpeg" /><Relationship Id="rId6" Type="http://schemas.openxmlformats.org/officeDocument/2006/relationships/image" Target="../media/image2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2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3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6.jpeg" /><Relationship Id="rId4" Type="http://schemas.openxmlformats.org/officeDocument/2006/relationships/image" Target="../media/image7.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20.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3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8.jpeg" /><Relationship Id="rId4" Type="http://schemas.openxmlformats.org/officeDocument/2006/relationships/image" Target="../media/image9.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10.jpeg" /><Relationship Id="rId4"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1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2.jpeg" /><Relationship Id="rId4" Type="http://schemas.openxmlformats.org/officeDocument/2006/relationships/image" Target="../media/image13.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4.jpeg" /><Relationship Id="rId4" Type="http://schemas.openxmlformats.org/officeDocument/2006/relationships/image" Target="../media/image1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oleObject" Target="../embeddings/oleObject1.xls" TargetMode="Internal" /><Relationship Id="rId4" Type="http://schemas.openxmlformats.org/officeDocument/2006/relationships/image" Target="../media/image16.emf" /><Relationship Id="rId5" Type="http://schemas.openxmlformats.org/officeDocument/2006/relationships/vmlDrawing" Target="../drawings/vmlDrawing1.v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5122" name="Text Box 15"/>
          <p:cNvSpPr txBox="1">
            <a:spLocks noChangeArrowheads="1"/>
          </p:cNvSpPr>
          <p:nvPr/>
        </p:nvSpPr>
        <p:spPr bwMode="auto">
          <a:xfrm>
            <a:off x="1295400" y="685800"/>
            <a:ext cx="6019800" cy="2286000"/>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sv-SE" sz="4400" b="1" i="0" u="none" strike="noStrike" kern="1200" cap="none" spc="0" normalizeH="0" baseline="0" noProof="0">
              <a:ln>
                <a:noFill/>
              </a:ln>
              <a:solidFill>
                <a:schemeClr val="tx1"/>
              </a:solidFill>
              <a:effectLst/>
              <a:uLnTx/>
              <a:uFillTx/>
              <a:latin typeface="Arial"/>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4000" b="1" i="0" u="none" strike="noStrike" kern="1200" cap="none" spc="0" normalizeH="0" baseline="0" noProof="0" err="1">
                <a:ln>
                  <a:noFill/>
                </a:ln>
                <a:solidFill>
                  <a:schemeClr val="tx1"/>
                </a:solidFill>
                <a:effectLst/>
                <a:uLnTx/>
                <a:uFillTx/>
                <a:latin typeface="Calibri" pitchFamily="34" charset="0"/>
                <a:ea typeface="+mn-ea"/>
                <a:cs typeface="+mn-cs"/>
              </a:rPr>
              <a:t>Computerised</a:t>
            </a:r>
            <a:r>
              <a:rPr kumimoji="0" lang="sv-SE" sz="4000" b="1" i="0" u="none" strike="noStrike" kern="1200" cap="none" spc="0" normalizeH="0" baseline="0" noProof="0">
                <a:ln>
                  <a:noFill/>
                </a:ln>
                <a:solidFill>
                  <a:schemeClr val="tx1"/>
                </a:solidFill>
                <a:effectLst/>
                <a:uLnTx/>
                <a:uFillTx/>
                <a:latin typeface="Calibri" pitchFamily="34" charset="0"/>
                <a:ea typeface="+mn-ea"/>
                <a:cs typeface="+mn-cs"/>
              </a:rPr>
              <a:t> Manual </a:t>
            </a:r>
            <a:r>
              <a:rPr kumimoji="0" lang="sv-SE" sz="4000" b="1" i="0" u="none" strike="noStrike" kern="1200" cap="none" spc="0" normalizeH="0" baseline="0" noProof="0" err="1">
                <a:ln>
                  <a:noFill/>
                </a:ln>
                <a:solidFill>
                  <a:schemeClr val="tx1"/>
                </a:solidFill>
                <a:effectLst/>
                <a:uLnTx/>
                <a:uFillTx/>
                <a:latin typeface="Calibri" pitchFamily="34" charset="0"/>
                <a:ea typeface="+mn-ea"/>
                <a:cs typeface="+mn-cs"/>
              </a:rPr>
              <a:t>Lubrication</a:t>
            </a:r>
            <a:r>
              <a:rPr kumimoji="0" lang="sv-SE" sz="4000" b="1" i="0" u="none" strike="noStrike" kern="1200" cap="none" spc="0" normalizeH="0" baseline="0" noProof="0">
                <a:ln>
                  <a:noFill/>
                </a:ln>
                <a:solidFill>
                  <a:schemeClr val="tx1"/>
                </a:solidFill>
                <a:effectLst/>
                <a:uLnTx/>
                <a:uFillTx/>
                <a:latin typeface="Calibri" pitchFamily="34" charset="0"/>
                <a:ea typeface="+mn-ea"/>
                <a:cs typeface="+mn-cs"/>
              </a:rPr>
              <a:t> System</a:t>
            </a:r>
            <a:r>
              <a:rPr kumimoji="0" lang="sv-SE" sz="4000" b="1" i="0" u="none" strike="noStrike" kern="1200" cap="none" spc="0" normalizeH="0" baseline="0" noProof="0">
                <a:ln>
                  <a:noFill/>
                </a:ln>
                <a:solidFill>
                  <a:schemeClr val="bg2"/>
                </a:solidFill>
                <a:effectLst/>
                <a:uLnTx/>
                <a:uFillTx/>
                <a:latin typeface="Calibri" pitchFamily="34" charset="0"/>
                <a:ea typeface="+mn-ea"/>
                <a:cs typeface="+mn-cs"/>
              </a:rPr>
              <a:t> </a:t>
            </a:r>
          </a:p>
        </p:txBody>
      </p:sp>
      <p:sp>
        <p:nvSpPr>
          <p:cNvPr id="5123" name="Text Box 22"/>
          <p:cNvSpPr/>
          <p:nvPr/>
        </p:nvSpPr>
        <p:spPr>
          <a:xfrm>
            <a:off x="5003800" y="5805488"/>
            <a:ext cx="3744912" cy="4619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spcBef>
                <a:spcPct val="50000"/>
              </a:spcBef>
            </a:pPr>
            <a:r>
              <a:rPr lang="sv-SE" altLang="en-US">
                <a:solidFill>
                  <a:schemeClr val="bg1"/>
                </a:solidFill>
                <a:latin typeface="Calibri" pitchFamily="34" charset="0"/>
              </a:rPr>
              <a:t>A new amazing product!</a:t>
            </a:r>
            <a:endParaRPr lang="sv-SE" altLang="en-US">
              <a:solidFill>
                <a:schemeClr val="bg1"/>
              </a:solidFill>
              <a:latin typeface="Calibri" pitchFamily="34" charset="0"/>
            </a:endParaRPr>
          </a:p>
        </p:txBody>
      </p:sp>
      <p:pic>
        <p:nvPicPr>
          <p:cNvPr id="5124" name="Picture 28" descr="luberight"/>
          <p:cNvPicPr/>
          <p:nvPr/>
        </p:nvPicPr>
        <p:blipFill>
          <a:blip r:embed="rId3"/>
          <a:stretch>
            <a:fillRect/>
          </a:stretch>
        </p:blipFill>
        <p:spPr>
          <a:xfrm>
            <a:off x="2411412" y="836612"/>
            <a:ext cx="3889375" cy="709612"/>
          </a:xfrm>
          <a:prstGeom prst="rect">
            <a:avLst/>
          </a:prstGeom>
          <a:noFill/>
          <a:ln>
            <a:noFill/>
            <a:miter lim="800000"/>
          </a:ln>
        </p:spPr>
      </p:pic>
      <p:pic>
        <p:nvPicPr>
          <p:cNvPr id="5125" name="Picture 29" descr="fettmätare luberight"/>
          <p:cNvPicPr/>
          <p:nvPr/>
        </p:nvPicPr>
        <p:blipFill>
          <a:blip r:embed="rId4"/>
          <a:stretch>
            <a:fillRect/>
          </a:stretch>
        </p:blipFill>
        <p:spPr>
          <a:xfrm>
            <a:off x="-396875" y="982662"/>
            <a:ext cx="9756775" cy="5875338"/>
          </a:xfrm>
          <a:prstGeom prst="rect">
            <a:avLst/>
          </a:prstGeom>
          <a:noFill/>
          <a:ln>
            <a:noFill/>
            <a:miter lim="800000"/>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3314" name="Picture 2" descr="antennmont1"/>
          <p:cNvPicPr/>
          <p:nvPr/>
        </p:nvPicPr>
        <p:blipFill>
          <a:blip r:embed="rId3"/>
          <a:stretch>
            <a:fillRect/>
          </a:stretch>
        </p:blipFill>
        <p:spPr>
          <a:xfrm>
            <a:off x="457200" y="2819400"/>
            <a:ext cx="5410200" cy="3265488"/>
          </a:xfrm>
          <a:prstGeom prst="rect">
            <a:avLst/>
          </a:prstGeom>
          <a:noFill/>
          <a:ln>
            <a:noFill/>
            <a:miter lim="800000"/>
          </a:ln>
        </p:spPr>
      </p:pic>
      <p:sp>
        <p:nvSpPr>
          <p:cNvPr id="13315" name="Text Box 3"/>
          <p:cNvSpPr/>
          <p:nvPr/>
        </p:nvSpPr>
        <p:spPr>
          <a:xfrm>
            <a:off x="1763712" y="1196975"/>
            <a:ext cx="5267325" cy="8302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a:latin typeface="Calibri" pitchFamily="34" charset="0"/>
              </a:rPr>
              <a:t>Identification of the greasing point by RFID (Radio-Frequency Identification)</a:t>
            </a:r>
            <a:endParaRPr lang="sv-SE" altLang="en-US">
              <a:latin typeface="Calibri" pitchFamily="34" charset="0"/>
            </a:endParaRPr>
          </a:p>
        </p:txBody>
      </p:sp>
      <p:sp>
        <p:nvSpPr>
          <p:cNvPr id="13316" name="Text Box 4"/>
          <p:cNvSpPr/>
          <p:nvPr/>
        </p:nvSpPr>
        <p:spPr>
          <a:xfrm>
            <a:off x="6227762" y="3357562"/>
            <a:ext cx="2514600" cy="21240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defTabSz="190500" eaLnBrk="1" hangingPunct="1">
              <a:spcBef>
                <a:spcPct val="50000"/>
              </a:spcBef>
              <a:buChar char="•"/>
            </a:pPr>
            <a:r>
              <a:rPr lang="sv-SE" altLang="en-US">
                <a:latin typeface="Calibri" pitchFamily="34" charset="0"/>
              </a:rPr>
              <a:t> Works in polluted environments</a:t>
            </a:r>
            <a:endParaRPr lang="sv-SE" altLang="en-US">
              <a:latin typeface="Calibri" pitchFamily="34" charset="0"/>
            </a:endParaRPr>
          </a:p>
          <a:p>
            <a:pPr marL="0" lvl="0" indent="0" defTabSz="190500" eaLnBrk="1" hangingPunct="1">
              <a:spcBef>
                <a:spcPct val="50000"/>
              </a:spcBef>
              <a:buChar char="•"/>
            </a:pPr>
            <a:r>
              <a:rPr lang="sv-SE" altLang="en-US">
                <a:latin typeface="Calibri" pitchFamily="34" charset="0"/>
              </a:rPr>
              <a:t> Correct reading distance</a:t>
            </a:r>
            <a:endParaRPr lang="sv-SE" altLang="en-US">
              <a:latin typeface="Calibri" pitchFamily="34" charset="0"/>
            </a:endParaRPr>
          </a:p>
        </p:txBody>
      </p:sp>
      <p:pic>
        <p:nvPicPr>
          <p:cNvPr id="13317" name="Picture 7" descr="luberight"/>
          <p:cNvPicPr/>
          <p:nvPr/>
        </p:nvPicPr>
        <p:blipFill>
          <a:blip r:embed="rId4"/>
          <a:stretch>
            <a:fillRect/>
          </a:stretch>
        </p:blipFill>
        <p:spPr>
          <a:xfrm>
            <a:off x="684212" y="2997200"/>
            <a:ext cx="2016125" cy="368300"/>
          </a:xfrm>
          <a:prstGeom prst="rect">
            <a:avLst/>
          </a:prstGeom>
          <a:noFill/>
          <a:ln>
            <a:noFill/>
            <a:miter lim="800000"/>
          </a:ln>
        </p:spPr>
      </p:pic>
      <p:sp>
        <p:nvSpPr>
          <p:cNvPr id="13318" name="Text Box 8"/>
          <p:cNvSpPr txBox="1">
            <a:spLocks noChangeArrowheads="1"/>
          </p:cNvSpPr>
          <p:nvPr/>
        </p:nvSpPr>
        <p:spPr bwMode="auto">
          <a:xfrm>
            <a:off x="2843213" y="333375"/>
            <a:ext cx="3036887" cy="701675"/>
          </a:xfrm>
          <a:prstGeom prst="rect">
            <a:avLst/>
          </a:prstGeom>
          <a:noFill/>
          <a:ln w="9525">
            <a:noFill/>
            <a:miter lim="800000"/>
          </a:ln>
        </p:spPr>
        <p:txBody>
          <a:bodyPr wrap="none">
            <a:spAutoFit/>
            <a:scene3d>
              <a:camera prst="orthographicFront"/>
              <a:lightRig rig="soft" dir="t">
                <a:rot lat="0" lon="0" rev="17220000"/>
              </a:lightRig>
            </a:scene3d>
            <a:sp3d extrusionH="57150">
              <a:bevelT w="38100" h="38100"/>
            </a:sp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sv-SE" sz="4000" b="1" i="0" u="none" strike="noStrike" kern="1200" cap="none" spc="0" normalizeH="0" baseline="0" noProof="0" err="1">
                <a:ln>
                  <a:noFill/>
                </a:ln>
                <a:solidFill>
                  <a:schemeClr val="tx1"/>
                </a:solidFill>
                <a:effectLst/>
                <a:uLnTx/>
                <a:uFillTx/>
                <a:latin typeface="Calibri" pitchFamily="34" charset="0"/>
                <a:ea typeface="+mn-ea"/>
                <a:cs typeface="+mn-cs"/>
              </a:rPr>
              <a:t>Identification</a:t>
            </a:r>
            <a:endParaRPr kumimoji="0" lang="sv-SE" sz="4000" b="1" i="0" u="none" strike="noStrike" kern="1200" cap="none" spc="0" normalizeH="0" baseline="0" noProof="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additive="base">
                                        <p:cTn id="6" dur="1" fill="hold">
                                          <p:stCondLst>
                                            <p:cond delay="0"/>
                                          </p:stCondLst>
                                        </p:cTn>
                                        <p:tgtEl>
                                          <p:spTgt spid="13316">
                                            <p:txEl>
                                              <p:pRg st="0" end="0"/>
                                            </p:txEl>
                                          </p:spTgt>
                                        </p:tgtEl>
                                        <p:attrNameLst>
                                          <p:attrName>style.visibility</p:attrName>
                                        </p:attrNameLst>
                                      </p:cBhvr>
                                      <p:to>
                                        <p:strVal val="visible"/>
                                      </p:to>
                                    </p:set>
                                    <p:animEffect transition="in" filter="fade">
                                      <p:cBhvr additive="base">
                                        <p:cTn id="7" dur="1000"/>
                                        <p:tgtEl>
                                          <p:spTgt spid="1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additive="base">
                                        <p:cTn id="12" dur="1" fill="hold">
                                          <p:stCondLst>
                                            <p:cond delay="0"/>
                                          </p:stCondLst>
                                        </p:cTn>
                                        <p:tgtEl>
                                          <p:spTgt spid="13316">
                                            <p:txEl>
                                              <p:pRg st="1" end="1"/>
                                            </p:txEl>
                                          </p:spTgt>
                                        </p:tgtEl>
                                        <p:attrNameLst>
                                          <p:attrName>style.visibility</p:attrName>
                                        </p:attrNameLst>
                                      </p:cBhvr>
                                      <p:to>
                                        <p:strVal val="visible"/>
                                      </p:to>
                                    </p:set>
                                    <p:animEffect transition="in" filter="fade">
                                      <p:cBhvr additive="base">
                                        <p:cTn id="13" dur="1000"/>
                                        <p:tgtEl>
                                          <p:spTgt spid="133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4338" name="Bildobjekt 3" descr="Luberight ny .jpg"/>
          <p:cNvPicPr/>
          <p:nvPr/>
        </p:nvPicPr>
        <p:blipFill>
          <a:blip r:embed="rId3"/>
          <a:stretch>
            <a:fillRect/>
          </a:stretch>
        </p:blipFill>
        <p:spPr>
          <a:xfrm>
            <a:off x="468312" y="836612"/>
            <a:ext cx="8135938" cy="5668962"/>
          </a:xfrm>
          <a:prstGeom prst="rect">
            <a:avLst/>
          </a:prstGeom>
          <a:noFill/>
          <a:ln>
            <a:noFill/>
            <a:miter lim="800000"/>
          </a:ln>
        </p:spPr>
      </p:pic>
      <p:sp>
        <p:nvSpPr>
          <p:cNvPr id="14339" name="Text Box 6"/>
          <p:cNvSpPr txBox="1">
            <a:spLocks noChangeArrowheads="1"/>
          </p:cNvSpPr>
          <p:nvPr/>
        </p:nvSpPr>
        <p:spPr bwMode="auto">
          <a:xfrm>
            <a:off x="1835150" y="260350"/>
            <a:ext cx="5486400" cy="584775"/>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3200" b="1" i="0" u="none" strike="noStrike" kern="1200" cap="none" spc="0" normalizeH="0" baseline="0" noProof="0" err="1">
                <a:ln>
                  <a:noFill/>
                </a:ln>
                <a:solidFill>
                  <a:schemeClr val="tx1"/>
                </a:solidFill>
                <a:effectLst/>
                <a:uLnTx/>
                <a:uFillTx/>
                <a:latin typeface="Calibri" pitchFamily="34" charset="0"/>
                <a:ea typeface="+mn-ea"/>
                <a:cs typeface="+mn-cs"/>
              </a:rPr>
              <a:t>LubeRight</a:t>
            </a:r>
            <a:r>
              <a:rPr kumimoji="0" lang="sv-SE" sz="3200" b="1" i="0" u="none" strike="noStrike" kern="1200" cap="none" spc="0" normalizeH="0" baseline="0" noProof="0">
                <a:ln>
                  <a:noFill/>
                </a:ln>
                <a:solidFill>
                  <a:schemeClr val="tx1"/>
                </a:solidFill>
                <a:effectLst/>
                <a:uLnTx/>
                <a:uFillTx/>
                <a:latin typeface="Calibri" pitchFamily="34" charset="0"/>
                <a:ea typeface="+mn-ea"/>
                <a:cs typeface="+mn-cs"/>
              </a:rPr>
              <a:t> Components</a:t>
            </a:r>
          </a:p>
        </p:txBody>
      </p:sp>
      <p:sp>
        <p:nvSpPr>
          <p:cNvPr id="14340" name="Text Box 7"/>
          <p:cNvSpPr/>
          <p:nvPr/>
        </p:nvSpPr>
        <p:spPr>
          <a:xfrm>
            <a:off x="5003800" y="2205038"/>
            <a:ext cx="1206500" cy="3365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sz="1600" b="1">
                <a:solidFill>
                  <a:schemeClr val="bg2"/>
                </a:solidFill>
                <a:latin typeface="Calibri" pitchFamily="34" charset="0"/>
              </a:rPr>
              <a:t>SOFTWARE</a:t>
            </a:r>
            <a:endParaRPr lang="sv-SE" altLang="en-US" sz="1600" b="1">
              <a:solidFill>
                <a:schemeClr val="bg2"/>
              </a:solidFill>
              <a:latin typeface="Calibri" pitchFamily="34" charset="0"/>
            </a:endParaRPr>
          </a:p>
        </p:txBody>
      </p:sp>
      <p:sp>
        <p:nvSpPr>
          <p:cNvPr id="14341" name="Text Box 8"/>
          <p:cNvSpPr/>
          <p:nvPr/>
        </p:nvSpPr>
        <p:spPr>
          <a:xfrm>
            <a:off x="5148262" y="5805488"/>
            <a:ext cx="1655762" cy="3365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sz="1600" b="1">
                <a:solidFill>
                  <a:schemeClr val="bg2"/>
                </a:solidFill>
                <a:latin typeface="Calibri" pitchFamily="34" charset="0"/>
              </a:rPr>
              <a:t>GREASE METER</a:t>
            </a:r>
            <a:endParaRPr lang="sv-SE" altLang="en-US" sz="1600" b="1">
              <a:solidFill>
                <a:schemeClr val="bg2"/>
              </a:solidFill>
              <a:latin typeface="Calibri" pitchFamily="34" charset="0"/>
            </a:endParaRPr>
          </a:p>
        </p:txBody>
      </p:sp>
      <p:sp>
        <p:nvSpPr>
          <p:cNvPr id="14342" name="Text Box 9"/>
          <p:cNvSpPr/>
          <p:nvPr/>
        </p:nvSpPr>
        <p:spPr>
          <a:xfrm>
            <a:off x="468312" y="3141662"/>
            <a:ext cx="2374900" cy="5810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sz="1600" b="1">
                <a:solidFill>
                  <a:schemeClr val="bg2"/>
                </a:solidFill>
                <a:latin typeface="Calibri" pitchFamily="34" charset="0"/>
              </a:rPr>
              <a:t>COMMUNICATION AND CHARGING UNIT</a:t>
            </a:r>
            <a:endParaRPr lang="sv-SE" altLang="en-US" sz="1600" b="1">
              <a:solidFill>
                <a:schemeClr val="bg2"/>
              </a:solidFill>
              <a:latin typeface="Calibri" pitchFamily="34" charset="0"/>
            </a:endParaRPr>
          </a:p>
        </p:txBody>
      </p:sp>
      <p:sp>
        <p:nvSpPr>
          <p:cNvPr id="14343" name="Text Box 10"/>
          <p:cNvSpPr/>
          <p:nvPr/>
        </p:nvSpPr>
        <p:spPr>
          <a:xfrm>
            <a:off x="684212" y="1125538"/>
            <a:ext cx="2286000"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sz="1600" b="1">
                <a:solidFill>
                  <a:schemeClr val="bg2"/>
                </a:solidFill>
                <a:latin typeface="Calibri" pitchFamily="34" charset="0"/>
              </a:rPr>
              <a:t>GREASING NIPPLE WITH TAG (TRANSPONDER)</a:t>
            </a:r>
            <a:endParaRPr lang="sv-SE" altLang="en-US" sz="1600" b="1">
              <a:solidFill>
                <a:schemeClr val="bg2"/>
              </a:solidFill>
              <a:latin typeface="Calibri" pitchFamily="34" charset="0"/>
            </a:endParaRPr>
          </a:p>
        </p:txBody>
      </p:sp>
      <p:pic>
        <p:nvPicPr>
          <p:cNvPr id="14344" name="Picture 11" descr="luberight"/>
          <p:cNvPicPr/>
          <p:nvPr/>
        </p:nvPicPr>
        <p:blipFill>
          <a:blip r:embed="rId4"/>
          <a:stretch>
            <a:fillRect/>
          </a:stretch>
        </p:blipFill>
        <p:spPr>
          <a:xfrm>
            <a:off x="6372225" y="981075"/>
            <a:ext cx="2016125" cy="368300"/>
          </a:xfrm>
          <a:prstGeom prst="rect">
            <a:avLst/>
          </a:prstGeom>
          <a:noFill/>
          <a:ln>
            <a:noFill/>
            <a:miter lim="800000"/>
          </a:ln>
        </p:spPr>
      </p:pic>
      <p:pic>
        <p:nvPicPr>
          <p:cNvPr id="14345" name="Bildobjekt 4" descr="Luberight nippel ny.jpg"/>
          <p:cNvPicPr/>
          <p:nvPr/>
        </p:nvPicPr>
        <p:blipFill>
          <a:blip r:embed="rId5"/>
          <a:stretch>
            <a:fillRect/>
          </a:stretch>
        </p:blipFill>
        <p:spPr>
          <a:xfrm>
            <a:off x="1258888" y="1773238"/>
            <a:ext cx="912812" cy="933450"/>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3" nodeType="clickEffect">
                                  <p:stCondLst>
                                    <p:cond delay="0"/>
                                  </p:stCondLst>
                                  <p:childTnLst>
                                    <p:set>
                                      <p:cBhvr additive="base">
                                        <p:cTn id="6" dur="1" fill="hold">
                                          <p:stCondLst>
                                            <p:cond delay="0"/>
                                          </p:stCondLst>
                                        </p:cTn>
                                        <p:tgtEl>
                                          <p:spTgt spid="14343"/>
                                        </p:tgtEl>
                                        <p:attrNameLst>
                                          <p:attrName>style.visibility</p:attrName>
                                        </p:attrNameLst>
                                      </p:cBhvr>
                                      <p:to>
                                        <p:strVal val="visible"/>
                                      </p:to>
                                    </p:set>
                                    <p:animEffect transition="in" filter="fade">
                                      <p:cBhvr additive="base">
                                        <p:cTn id="7" dur="1000"/>
                                        <p:tgtEl>
                                          <p:spTgt spid="14343"/>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grpId="1" nodeType="clickEffect">
                                  <p:stCondLst>
                                    <p:cond delay="0"/>
                                  </p:stCondLst>
                                  <p:childTnLst>
                                    <p:set>
                                      <p:cBhvr additive="base">
                                        <p:cTn id="12" dur="1" fill="hold">
                                          <p:stCondLst>
                                            <p:cond delay="0"/>
                                          </p:stCondLst>
                                        </p:cTn>
                                        <p:tgtEl>
                                          <p:spTgt spid="14341"/>
                                        </p:tgtEl>
                                        <p:attrNameLst>
                                          <p:attrName>style.visibility</p:attrName>
                                        </p:attrNameLst>
                                      </p:cBhvr>
                                      <p:to>
                                        <p:strVal val="visible"/>
                                      </p:to>
                                    </p:set>
                                    <p:animEffect transition="in" filter="fade">
                                      <p:cBhvr additive="base">
                                        <p:cTn id="13" dur="2000"/>
                                        <p:tgtEl>
                                          <p:spTgt spid="14341"/>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0" presetClass="entr" presetSubtype="0" fill="hold" grpId="2" nodeType="clickEffect">
                                  <p:stCondLst>
                                    <p:cond delay="0"/>
                                  </p:stCondLst>
                                  <p:childTnLst>
                                    <p:set>
                                      <p:cBhvr additive="base">
                                        <p:cTn id="18" dur="1" fill="hold">
                                          <p:stCondLst>
                                            <p:cond delay="0"/>
                                          </p:stCondLst>
                                        </p:cTn>
                                        <p:tgtEl>
                                          <p:spTgt spid="14342"/>
                                        </p:tgtEl>
                                        <p:attrNameLst>
                                          <p:attrName>style.visibility</p:attrName>
                                        </p:attrNameLst>
                                      </p:cBhvr>
                                      <p:to>
                                        <p:strVal val="visible"/>
                                      </p:to>
                                    </p:set>
                                    <p:animEffect transition="in" filter="fade">
                                      <p:cBhvr additive="base">
                                        <p:cTn id="19" dur="1000"/>
                                        <p:tgtEl>
                                          <p:spTgt spid="14342"/>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0" presetClass="entr" presetSubtype="0" fill="hold" grpId="0" nodeType="clickEffect">
                                  <p:stCondLst>
                                    <p:cond delay="0"/>
                                  </p:stCondLst>
                                  <p:childTnLst>
                                    <p:set>
                                      <p:cBhvr additive="base">
                                        <p:cTn id="24" dur="1" fill="hold">
                                          <p:stCondLst>
                                            <p:cond delay="0"/>
                                          </p:stCondLst>
                                        </p:cTn>
                                        <p:tgtEl>
                                          <p:spTgt spid="14340"/>
                                        </p:tgtEl>
                                        <p:attrNameLst>
                                          <p:attrName>style.visibility</p:attrName>
                                        </p:attrNameLst>
                                      </p:cBhvr>
                                      <p:to>
                                        <p:strVal val="visible"/>
                                      </p:to>
                                    </p:set>
                                    <p:animEffect transition="in" filter="fade">
                                      <p:cBhvr additive="base">
                                        <p:cTn id="25"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1"/>
      <p:bldP spid="14342" grpId="2"/>
      <p:bldP spid="14343" grpId="3"/>
    </p:bldLs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5362" name="Text Box 3"/>
          <p:cNvSpPr txBox="1">
            <a:spLocks noChangeArrowheads="1"/>
          </p:cNvSpPr>
          <p:nvPr/>
        </p:nvSpPr>
        <p:spPr bwMode="auto">
          <a:xfrm>
            <a:off x="467544" y="908720"/>
            <a:ext cx="4495800" cy="1061829"/>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HOW IT WORKS</a:t>
            </a:r>
          </a:p>
          <a:p>
            <a:pPr marL="0" marR="0" lvl="0" indent="0" algn="l" defTabSz="914400" rtl="0" eaLnBrk="1" fontAlgn="base" latinLnBrk="0" hangingPunct="1">
              <a:lnSpc>
                <a:spcPct val="100000"/>
              </a:lnSpc>
              <a:spcBef>
                <a:spcPct val="50000"/>
              </a:spcBef>
              <a:spcAft>
                <a:spcPct val="0"/>
              </a:spcAft>
              <a:buClrTx/>
              <a:buSzTx/>
              <a:buFontTx/>
              <a:buNone/>
              <a:defRPr/>
            </a:pPr>
            <a:r>
              <a:rPr kumimoji="0" lang="sv-SE" sz="1800" b="0" i="0" u="none" strike="noStrike" kern="1200" cap="none" spc="0" normalizeH="0" baseline="0" noProof="0">
                <a:ln>
                  <a:noFill/>
                </a:ln>
                <a:solidFill>
                  <a:schemeClr val="bg1"/>
                </a:solidFill>
                <a:effectLst/>
                <a:uLnTx/>
                <a:uFillTx/>
                <a:latin typeface="Calibri" pitchFamily="34" charset="0"/>
                <a:ea typeface="+mn-ea"/>
                <a:cs typeface="+mn-cs"/>
              </a:rPr>
              <a:t>REGISTRATION OF GREASING POINTS </a:t>
            </a:r>
          </a:p>
        </p:txBody>
      </p:sp>
      <p:pic>
        <p:nvPicPr>
          <p:cNvPr id="15363" name="Picture 7" descr="luberight"/>
          <p:cNvPicPr/>
          <p:nvPr/>
        </p:nvPicPr>
        <p:blipFill>
          <a:blip r:embed="rId3"/>
          <a:stretch>
            <a:fillRect/>
          </a:stretch>
        </p:blipFill>
        <p:spPr>
          <a:xfrm>
            <a:off x="395288" y="6237288"/>
            <a:ext cx="2016125" cy="368300"/>
          </a:xfrm>
          <a:prstGeom prst="rect">
            <a:avLst/>
          </a:prstGeom>
          <a:noFill/>
          <a:ln>
            <a:noFill/>
            <a:miter lim="800000"/>
          </a:ln>
        </p:spPr>
      </p:pic>
      <p:sp>
        <p:nvSpPr>
          <p:cNvPr id="15364" name="Text Box 8"/>
          <p:cNvSpPr/>
          <p:nvPr/>
        </p:nvSpPr>
        <p:spPr>
          <a:xfrm>
            <a:off x="6084888" y="2781300"/>
            <a:ext cx="2771775" cy="193833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buChar char="•"/>
            </a:pPr>
            <a:r>
              <a:rPr lang="sv-SE" altLang="en-US">
                <a:latin typeface="Calibri" pitchFamily="34" charset="0"/>
              </a:rPr>
              <a:t> Name</a:t>
            </a:r>
            <a:endParaRPr lang="sv-SE" altLang="en-US">
              <a:latin typeface="Calibri" pitchFamily="34" charset="0"/>
            </a:endParaRPr>
          </a:p>
          <a:p>
            <a:pPr marL="0" lvl="0" indent="0" eaLnBrk="1" hangingPunct="1">
              <a:buChar char="•"/>
            </a:pPr>
            <a:r>
              <a:rPr lang="sv-SE" altLang="en-US">
                <a:latin typeface="Calibri" pitchFamily="34" charset="0"/>
              </a:rPr>
              <a:t> Group</a:t>
            </a:r>
            <a:endParaRPr lang="sv-SE" altLang="en-US">
              <a:latin typeface="Calibri" pitchFamily="34" charset="0"/>
            </a:endParaRPr>
          </a:p>
          <a:p>
            <a:pPr marL="0" lvl="0" indent="0" eaLnBrk="1" hangingPunct="1">
              <a:buChar char="•"/>
            </a:pPr>
            <a:r>
              <a:rPr lang="sv-SE" altLang="en-US">
                <a:latin typeface="Calibri" pitchFamily="34" charset="0"/>
              </a:rPr>
              <a:t> Lubricant amount</a:t>
            </a:r>
            <a:endParaRPr lang="sv-SE" altLang="en-US">
              <a:latin typeface="Calibri" pitchFamily="34" charset="0"/>
            </a:endParaRPr>
          </a:p>
          <a:p>
            <a:pPr marL="0" lvl="0" indent="0" eaLnBrk="1" hangingPunct="1">
              <a:buChar char="•"/>
            </a:pPr>
            <a:r>
              <a:rPr lang="sv-SE" altLang="en-US">
                <a:latin typeface="Calibri" pitchFamily="34" charset="0"/>
              </a:rPr>
              <a:t> Interval</a:t>
            </a:r>
            <a:endParaRPr lang="sv-SE" altLang="en-US">
              <a:latin typeface="Calibri" pitchFamily="34" charset="0"/>
            </a:endParaRPr>
          </a:p>
          <a:p>
            <a:pPr marL="0" lvl="0" indent="0" eaLnBrk="1" hangingPunct="1">
              <a:buChar char="•"/>
            </a:pPr>
            <a:r>
              <a:rPr lang="sv-SE" altLang="en-US">
                <a:latin typeface="Calibri" pitchFamily="34" charset="0"/>
              </a:rPr>
              <a:t> Lubricant</a:t>
            </a:r>
            <a:endParaRPr lang="sv-SE" altLang="en-US">
              <a:latin typeface="Calibri" pitchFamily="34" charset="0"/>
            </a:endParaRPr>
          </a:p>
        </p:txBody>
      </p:sp>
      <p:pic>
        <p:nvPicPr>
          <p:cNvPr id="15365" name="Picture 9"/>
          <p:cNvPicPr/>
          <p:nvPr/>
        </p:nvPicPr>
        <p:blipFill>
          <a:blip r:embed="rId4"/>
          <a:stretch>
            <a:fillRect/>
          </a:stretch>
        </p:blipFill>
        <p:spPr>
          <a:xfrm>
            <a:off x="468312" y="1989138"/>
            <a:ext cx="5472112" cy="3979862"/>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additive="base">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ppt_w</p:attrName>
                                        </p:attrNameLst>
                                      </p:cBhvr>
                                      <p:tavLst>
                                        <p:tav tm="0">
                                          <p:val>
                                            <p:fltVal val="0"/>
                                          </p:val>
                                        </p:tav>
                                        <p:tav tm="100000">
                                          <p:val>
                                            <p:strVal val="#ppt_w"/>
                                          </p:val>
                                        </p:tav>
                                      </p:tavLst>
                                    </p:anim>
                                    <p:anim calcmode="lin" valueType="num">
                                      <p:cBhvr additive="base">
                                        <p:cTn id="8" dur="500" fill="hold"/>
                                        <p:tgtEl>
                                          <p:spTgt spid="15364">
                                            <p:txEl>
                                              <p:pRg st="0" end="0"/>
                                            </p:txEl>
                                          </p:spTgt>
                                        </p:tgtEl>
                                        <p:attrNameLst>
                                          <p:attrName>ppt_h</p:attrName>
                                        </p:attrNameLst>
                                      </p:cBhvr>
                                      <p:tavLst>
                                        <p:tav tm="0">
                                          <p:val>
                                            <p:fltVal val="0"/>
                                          </p:val>
                                        </p:tav>
                                        <p:tav tm="100000">
                                          <p:val>
                                            <p:strVal val="#ppt_h"/>
                                          </p:val>
                                        </p:tav>
                                      </p:tavLst>
                                    </p:anim>
                                    <p:animEffect transition="in" filter="fade">
                                      <p:cBhvr additive="base">
                                        <p:cTn id="9" dur="500"/>
                                        <p:tgtEl>
                                          <p:spTgt spid="1536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53" presetClass="entr" presetSubtype="0" fill="hold" nodeType="clickEffect">
                                  <p:stCondLst>
                                    <p:cond delay="0"/>
                                  </p:stCondLst>
                                  <p:childTnLst>
                                    <p:set>
                                      <p:cBhvr additive="base">
                                        <p:cTn id="14" dur="1" fill="hold">
                                          <p:stCondLst>
                                            <p:cond delay="0"/>
                                          </p:stCondLst>
                                        </p:cTn>
                                        <p:tgtEl>
                                          <p:spTgt spid="15364">
                                            <p:txEl>
                                              <p:pRg st="1" end="1"/>
                                            </p:txEl>
                                          </p:spTgt>
                                        </p:tgtEl>
                                        <p:attrNameLst>
                                          <p:attrName>style.visibility</p:attrName>
                                        </p:attrNameLst>
                                      </p:cBhvr>
                                      <p:to>
                                        <p:strVal val="visible"/>
                                      </p:to>
                                    </p:set>
                                    <p:anim calcmode="lin" valueType="num">
                                      <p:cBhvr additive="base">
                                        <p:cTn id="15" dur="500" fill="hold"/>
                                        <p:tgtEl>
                                          <p:spTgt spid="15364">
                                            <p:txEl>
                                              <p:pRg st="1" end="1"/>
                                            </p:txEl>
                                          </p:spTgt>
                                        </p:tgtEl>
                                        <p:attrNameLst>
                                          <p:attrName>ppt_w</p:attrName>
                                        </p:attrNameLst>
                                      </p:cBhvr>
                                      <p:tavLst>
                                        <p:tav tm="0">
                                          <p:val>
                                            <p:fltVal val="0"/>
                                          </p:val>
                                        </p:tav>
                                        <p:tav tm="100000">
                                          <p:val>
                                            <p:strVal val="#ppt_w"/>
                                          </p:val>
                                        </p:tav>
                                      </p:tavLst>
                                    </p:anim>
                                    <p:anim calcmode="lin" valueType="num">
                                      <p:cBhvr additive="base">
                                        <p:cTn id="16" dur="500" fill="hold"/>
                                        <p:tgtEl>
                                          <p:spTgt spid="15364">
                                            <p:txEl>
                                              <p:pRg st="1" end="1"/>
                                            </p:txEl>
                                          </p:spTgt>
                                        </p:tgtEl>
                                        <p:attrNameLst>
                                          <p:attrName>ppt_h</p:attrName>
                                        </p:attrNameLst>
                                      </p:cBhvr>
                                      <p:tavLst>
                                        <p:tav tm="0">
                                          <p:val>
                                            <p:fltVal val="0"/>
                                          </p:val>
                                        </p:tav>
                                        <p:tav tm="100000">
                                          <p:val>
                                            <p:strVal val="#ppt_h"/>
                                          </p:val>
                                        </p:tav>
                                      </p:tavLst>
                                    </p:anim>
                                    <p:animEffect transition="in" filter="fade">
                                      <p:cBhvr additive="base">
                                        <p:cTn id="17" dur="500"/>
                                        <p:tgtEl>
                                          <p:spTgt spid="1536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53" presetClass="entr" presetSubtype="0" fill="hold" nodeType="clickEffect">
                                  <p:stCondLst>
                                    <p:cond delay="0"/>
                                  </p:stCondLst>
                                  <p:childTnLst>
                                    <p:set>
                                      <p:cBhvr additive="base">
                                        <p:cTn id="22" dur="1" fill="hold">
                                          <p:stCondLst>
                                            <p:cond delay="0"/>
                                          </p:stCondLst>
                                        </p:cTn>
                                        <p:tgtEl>
                                          <p:spTgt spid="15364">
                                            <p:txEl>
                                              <p:pRg st="2" end="2"/>
                                            </p:txEl>
                                          </p:spTgt>
                                        </p:tgtEl>
                                        <p:attrNameLst>
                                          <p:attrName>style.visibility</p:attrName>
                                        </p:attrNameLst>
                                      </p:cBhvr>
                                      <p:to>
                                        <p:strVal val="visible"/>
                                      </p:to>
                                    </p:set>
                                    <p:anim calcmode="lin" valueType="num">
                                      <p:cBhvr additive="base">
                                        <p:cTn id="23" dur="500" fill="hold"/>
                                        <p:tgtEl>
                                          <p:spTgt spid="15364">
                                            <p:txEl>
                                              <p:pRg st="2" end="2"/>
                                            </p:txEl>
                                          </p:spTgt>
                                        </p:tgtEl>
                                        <p:attrNameLst>
                                          <p:attrName>ppt_w</p:attrName>
                                        </p:attrNameLst>
                                      </p:cBhvr>
                                      <p:tavLst>
                                        <p:tav tm="0">
                                          <p:val>
                                            <p:fltVal val="0"/>
                                          </p:val>
                                        </p:tav>
                                        <p:tav tm="100000">
                                          <p:val>
                                            <p:strVal val="#ppt_w"/>
                                          </p:val>
                                        </p:tav>
                                      </p:tavLst>
                                    </p:anim>
                                    <p:anim calcmode="lin" valueType="num">
                                      <p:cBhvr additive="base">
                                        <p:cTn id="24" dur="500" fill="hold"/>
                                        <p:tgtEl>
                                          <p:spTgt spid="15364">
                                            <p:txEl>
                                              <p:pRg st="2" end="2"/>
                                            </p:txEl>
                                          </p:spTgt>
                                        </p:tgtEl>
                                        <p:attrNameLst>
                                          <p:attrName>ppt_h</p:attrName>
                                        </p:attrNameLst>
                                      </p:cBhvr>
                                      <p:tavLst>
                                        <p:tav tm="0">
                                          <p:val>
                                            <p:fltVal val="0"/>
                                          </p:val>
                                        </p:tav>
                                        <p:tav tm="100000">
                                          <p:val>
                                            <p:strVal val="#ppt_h"/>
                                          </p:val>
                                        </p:tav>
                                      </p:tavLst>
                                    </p:anim>
                                    <p:animEffect transition="in" filter="fade">
                                      <p:cBhvr additive="base">
                                        <p:cTn id="25" dur="500"/>
                                        <p:tgtEl>
                                          <p:spTgt spid="15364">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53" presetClass="entr" presetSubtype="0" fill="hold" nodeType="clickEffect">
                                  <p:stCondLst>
                                    <p:cond delay="0"/>
                                  </p:stCondLst>
                                  <p:childTnLst>
                                    <p:set>
                                      <p:cBhvr additive="base">
                                        <p:cTn id="30" dur="1" fill="hold">
                                          <p:stCondLst>
                                            <p:cond delay="0"/>
                                          </p:stCondLst>
                                        </p:cTn>
                                        <p:tgtEl>
                                          <p:spTgt spid="15364">
                                            <p:txEl>
                                              <p:pRg st="3" end="3"/>
                                            </p:txEl>
                                          </p:spTgt>
                                        </p:tgtEl>
                                        <p:attrNameLst>
                                          <p:attrName>style.visibility</p:attrName>
                                        </p:attrNameLst>
                                      </p:cBhvr>
                                      <p:to>
                                        <p:strVal val="visible"/>
                                      </p:to>
                                    </p:set>
                                    <p:anim calcmode="lin" valueType="num">
                                      <p:cBhvr additive="base">
                                        <p:cTn id="31" dur="500" fill="hold"/>
                                        <p:tgtEl>
                                          <p:spTgt spid="15364">
                                            <p:txEl>
                                              <p:pRg st="3" end="3"/>
                                            </p:txEl>
                                          </p:spTgt>
                                        </p:tgtEl>
                                        <p:attrNameLst>
                                          <p:attrName>ppt_w</p:attrName>
                                        </p:attrNameLst>
                                      </p:cBhvr>
                                      <p:tavLst>
                                        <p:tav tm="0">
                                          <p:val>
                                            <p:fltVal val="0"/>
                                          </p:val>
                                        </p:tav>
                                        <p:tav tm="100000">
                                          <p:val>
                                            <p:strVal val="#ppt_w"/>
                                          </p:val>
                                        </p:tav>
                                      </p:tavLst>
                                    </p:anim>
                                    <p:anim calcmode="lin" valueType="num">
                                      <p:cBhvr additive="base">
                                        <p:cTn id="32" dur="500" fill="hold"/>
                                        <p:tgtEl>
                                          <p:spTgt spid="15364">
                                            <p:txEl>
                                              <p:pRg st="3" end="3"/>
                                            </p:txEl>
                                          </p:spTgt>
                                        </p:tgtEl>
                                        <p:attrNameLst>
                                          <p:attrName>ppt_h</p:attrName>
                                        </p:attrNameLst>
                                      </p:cBhvr>
                                      <p:tavLst>
                                        <p:tav tm="0">
                                          <p:val>
                                            <p:fltVal val="0"/>
                                          </p:val>
                                        </p:tav>
                                        <p:tav tm="100000">
                                          <p:val>
                                            <p:strVal val="#ppt_h"/>
                                          </p:val>
                                        </p:tav>
                                      </p:tavLst>
                                    </p:anim>
                                    <p:animEffect transition="in" filter="fade">
                                      <p:cBhvr additive="base">
                                        <p:cTn id="33" dur="500"/>
                                        <p:tgtEl>
                                          <p:spTgt spid="15364">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indefinite"/>
                            </p:stCondLst>
                          </p:cTn>
                        </p:par>
                        <p:par>
                          <p:cTn id="36" fill="hold" nodeType="afterGroup">
                            <p:stCondLst>
                              <p:cond delay="0"/>
                            </p:stCondLst>
                            <p:childTnLst>
                              <p:par>
                                <p:cTn id="37" presetID="53" presetClass="entr" presetSubtype="0" fill="hold" nodeType="clickEffect">
                                  <p:stCondLst>
                                    <p:cond delay="0"/>
                                  </p:stCondLst>
                                  <p:childTnLst>
                                    <p:set>
                                      <p:cBhvr additive="base">
                                        <p:cTn id="38" dur="1" fill="hold">
                                          <p:stCondLst>
                                            <p:cond delay="0"/>
                                          </p:stCondLst>
                                        </p:cTn>
                                        <p:tgtEl>
                                          <p:spTgt spid="15364">
                                            <p:txEl>
                                              <p:pRg st="4" end="4"/>
                                            </p:txEl>
                                          </p:spTgt>
                                        </p:tgtEl>
                                        <p:attrNameLst>
                                          <p:attrName>style.visibility</p:attrName>
                                        </p:attrNameLst>
                                      </p:cBhvr>
                                      <p:to>
                                        <p:strVal val="visible"/>
                                      </p:to>
                                    </p:set>
                                    <p:anim calcmode="lin" valueType="num">
                                      <p:cBhvr additive="base">
                                        <p:cTn id="39" dur="500" fill="hold"/>
                                        <p:tgtEl>
                                          <p:spTgt spid="15364">
                                            <p:txEl>
                                              <p:pRg st="4" end="4"/>
                                            </p:txEl>
                                          </p:spTgt>
                                        </p:tgtEl>
                                        <p:attrNameLst>
                                          <p:attrName>ppt_w</p:attrName>
                                        </p:attrNameLst>
                                      </p:cBhvr>
                                      <p:tavLst>
                                        <p:tav tm="0">
                                          <p:val>
                                            <p:fltVal val="0"/>
                                          </p:val>
                                        </p:tav>
                                        <p:tav tm="100000">
                                          <p:val>
                                            <p:strVal val="#ppt_w"/>
                                          </p:val>
                                        </p:tav>
                                      </p:tavLst>
                                    </p:anim>
                                    <p:anim calcmode="lin" valueType="num">
                                      <p:cBhvr additive="base">
                                        <p:cTn id="40" dur="500" fill="hold"/>
                                        <p:tgtEl>
                                          <p:spTgt spid="15364">
                                            <p:txEl>
                                              <p:pRg st="4" end="4"/>
                                            </p:txEl>
                                          </p:spTgt>
                                        </p:tgtEl>
                                        <p:attrNameLst>
                                          <p:attrName>ppt_h</p:attrName>
                                        </p:attrNameLst>
                                      </p:cBhvr>
                                      <p:tavLst>
                                        <p:tav tm="0">
                                          <p:val>
                                            <p:fltVal val="0"/>
                                          </p:val>
                                        </p:tav>
                                        <p:tav tm="100000">
                                          <p:val>
                                            <p:strVal val="#ppt_h"/>
                                          </p:val>
                                        </p:tav>
                                      </p:tavLst>
                                    </p:anim>
                                    <p:animEffect transition="in" filter="fade">
                                      <p:cBhvr additive="base">
                                        <p:cTn id="41" dur="500"/>
                                        <p:tgtEl>
                                          <p:spTgt spid="153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6386" name="Text Box 2"/>
          <p:cNvSpPr/>
          <p:nvPr/>
        </p:nvSpPr>
        <p:spPr>
          <a:xfrm>
            <a:off x="468312" y="1196975"/>
            <a:ext cx="6840538" cy="3698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spcBef>
                <a:spcPct val="50000"/>
              </a:spcBef>
            </a:pPr>
            <a:r>
              <a:rPr lang="sv-SE" altLang="en-US" sz="1800">
                <a:solidFill>
                  <a:schemeClr val="bg1"/>
                </a:solidFill>
                <a:latin typeface="Calibri" pitchFamily="34" charset="0"/>
              </a:rPr>
              <a:t>TARGET GREASING POINTS ARE TRANSFERRED TO THE GREASE METER</a:t>
            </a:r>
            <a:endParaRPr lang="sv-SE" altLang="en-US" sz="1800">
              <a:solidFill>
                <a:schemeClr val="bg1"/>
              </a:solidFill>
              <a:latin typeface="Calibri" pitchFamily="34" charset="0"/>
            </a:endParaRPr>
          </a:p>
        </p:txBody>
      </p:sp>
      <p:pic>
        <p:nvPicPr>
          <p:cNvPr id="16387" name="Picture 6" descr="luberight"/>
          <p:cNvPicPr/>
          <p:nvPr/>
        </p:nvPicPr>
        <p:blipFill>
          <a:blip r:embed="rId3"/>
          <a:stretch>
            <a:fillRect/>
          </a:stretch>
        </p:blipFill>
        <p:spPr>
          <a:xfrm>
            <a:off x="395288" y="6237288"/>
            <a:ext cx="2016125" cy="368300"/>
          </a:xfrm>
          <a:prstGeom prst="rect">
            <a:avLst/>
          </a:prstGeom>
          <a:noFill/>
          <a:ln>
            <a:noFill/>
            <a:miter lim="800000"/>
          </a:ln>
        </p:spPr>
      </p:pic>
      <p:pic>
        <p:nvPicPr>
          <p:cNvPr id="16388" name="Picture 7"/>
          <p:cNvPicPr/>
          <p:nvPr/>
        </p:nvPicPr>
        <p:blipFill>
          <a:blip r:embed="rId4"/>
          <a:stretch>
            <a:fillRect/>
          </a:stretch>
        </p:blipFill>
        <p:spPr>
          <a:xfrm>
            <a:off x="468312" y="1628775"/>
            <a:ext cx="6119812" cy="4451350"/>
          </a:xfrm>
          <a:prstGeom prst="rect">
            <a:avLst/>
          </a:prstGeom>
          <a:noFill/>
          <a:ln>
            <a:noFill/>
            <a:miter lim="800000"/>
          </a:ln>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7410" name="Text Box 2"/>
          <p:cNvSpPr txBox="1">
            <a:spLocks noChangeArrowheads="1"/>
          </p:cNvSpPr>
          <p:nvPr/>
        </p:nvSpPr>
        <p:spPr bwMode="auto">
          <a:xfrm>
            <a:off x="684213" y="908050"/>
            <a:ext cx="7127875" cy="646331"/>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Performing</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the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greasing</a:t>
            </a:r>
            <a:endParaRPr kumimoji="0" lang="sv-SE" sz="3600" b="1" i="0" u="none" strike="noStrike" kern="1200" cap="none" spc="0" normalizeH="0" baseline="0" noProof="0">
              <a:ln>
                <a:noFill/>
              </a:ln>
              <a:solidFill>
                <a:schemeClr val="tx1"/>
              </a:solidFill>
              <a:effectLst/>
              <a:uLnTx/>
              <a:uFillTx/>
              <a:latin typeface="Calibri" pitchFamily="34" charset="0"/>
              <a:ea typeface="+mn-ea"/>
              <a:cs typeface="+mn-cs"/>
            </a:endParaRPr>
          </a:p>
        </p:txBody>
      </p:sp>
      <p:sp>
        <p:nvSpPr>
          <p:cNvPr id="17411" name="Text Box 4"/>
          <p:cNvSpPr/>
          <p:nvPr/>
        </p:nvSpPr>
        <p:spPr>
          <a:xfrm>
            <a:off x="6443662" y="2133600"/>
            <a:ext cx="2547938" cy="9239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spcBef>
                <a:spcPct val="50000"/>
              </a:spcBef>
            </a:pPr>
            <a:r>
              <a:rPr lang="sv-SE" altLang="en-US" sz="1800">
                <a:latin typeface="Calibri" pitchFamily="34" charset="0"/>
              </a:rPr>
              <a:t>THE AMOUNT OF GREASE REQUIRED IS SHOWN ON THE DISPLAY </a:t>
            </a:r>
            <a:endParaRPr lang="sv-SE" altLang="en-US" sz="1800">
              <a:latin typeface="Calibri" pitchFamily="34" charset="0"/>
            </a:endParaRPr>
          </a:p>
        </p:txBody>
      </p:sp>
      <p:sp>
        <p:nvSpPr>
          <p:cNvPr id="17412" name="Text Box 5"/>
          <p:cNvSpPr/>
          <p:nvPr/>
        </p:nvSpPr>
        <p:spPr>
          <a:xfrm>
            <a:off x="6443662" y="3810000"/>
            <a:ext cx="2547938" cy="14652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spcBef>
                <a:spcPct val="50000"/>
              </a:spcBef>
            </a:pPr>
            <a:r>
              <a:rPr lang="sv-SE" altLang="en-US" sz="1800">
                <a:latin typeface="Calibri" pitchFamily="34" charset="0"/>
              </a:rPr>
              <a:t>THE REAL AMOUNT FED INTO THE GREASING POINT WILL BE REGISTRED BY THE METER </a:t>
            </a:r>
            <a:endParaRPr lang="sv-SE" altLang="en-US" sz="1800">
              <a:latin typeface="Calibri" pitchFamily="34" charset="0"/>
            </a:endParaRPr>
          </a:p>
        </p:txBody>
      </p:sp>
      <p:pic>
        <p:nvPicPr>
          <p:cNvPr id="17413" name="Picture 7" descr="luberight"/>
          <p:cNvPicPr/>
          <p:nvPr/>
        </p:nvPicPr>
        <p:blipFill>
          <a:blip r:embed="rId3"/>
          <a:stretch>
            <a:fillRect/>
          </a:stretch>
        </p:blipFill>
        <p:spPr>
          <a:xfrm>
            <a:off x="395288" y="6237288"/>
            <a:ext cx="2016125" cy="368300"/>
          </a:xfrm>
          <a:prstGeom prst="rect">
            <a:avLst/>
          </a:prstGeom>
          <a:noFill/>
          <a:ln>
            <a:noFill/>
            <a:miter lim="800000"/>
          </a:ln>
        </p:spPr>
      </p:pic>
      <p:pic>
        <p:nvPicPr>
          <p:cNvPr id="17414" name="Picture 8" descr="luberight + spruta"/>
          <p:cNvPicPr/>
          <p:nvPr/>
        </p:nvPicPr>
        <p:blipFill>
          <a:blip r:embed="rId4"/>
          <a:stretch>
            <a:fillRect/>
          </a:stretch>
        </p:blipFill>
        <p:spPr>
          <a:xfrm>
            <a:off x="755650" y="2060575"/>
            <a:ext cx="5400675" cy="2928938"/>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additive="base">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ppt_w</p:attrName>
                                        </p:attrNameLst>
                                      </p:cBhvr>
                                      <p:tavLst>
                                        <p:tav tm="0">
                                          <p:val>
                                            <p:fltVal val="0"/>
                                          </p:val>
                                        </p:tav>
                                        <p:tav tm="100000">
                                          <p:val>
                                            <p:strVal val="#ppt_w"/>
                                          </p:val>
                                        </p:tav>
                                      </p:tavLst>
                                    </p:anim>
                                    <p:anim calcmode="lin" valueType="num">
                                      <p:cBhvr additive="base">
                                        <p:cTn id="8" dur="500" fill="hold"/>
                                        <p:tgtEl>
                                          <p:spTgt spid="17411"/>
                                        </p:tgtEl>
                                        <p:attrNameLst>
                                          <p:attrName>ppt_h</p:attrName>
                                        </p:attrNameLst>
                                      </p:cBhvr>
                                      <p:tavLst>
                                        <p:tav tm="0">
                                          <p:val>
                                            <p:fltVal val="0"/>
                                          </p:val>
                                        </p:tav>
                                        <p:tav tm="100000">
                                          <p:val>
                                            <p:strVal val="#ppt_h"/>
                                          </p:val>
                                        </p:tav>
                                      </p:tavLst>
                                    </p:anim>
                                    <p:animEffect transition="in" filter="fade">
                                      <p:cBhvr additive="base">
                                        <p:cTn id="9" dur="500"/>
                                        <p:tgtEl>
                                          <p:spTgt spid="17411"/>
                                        </p:tgtEl>
                                      </p:cBhvr>
                                    </p:animEffect>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53" presetClass="entr" presetSubtype="0" fill="hold" grpId="1" nodeType="clickEffect">
                                  <p:stCondLst>
                                    <p:cond delay="0"/>
                                  </p:stCondLst>
                                  <p:childTnLst>
                                    <p:set>
                                      <p:cBhvr additive="base">
                                        <p:cTn id="14" dur="1" fill="hold">
                                          <p:stCondLst>
                                            <p:cond delay="0"/>
                                          </p:stCondLst>
                                        </p:cTn>
                                        <p:tgtEl>
                                          <p:spTgt spid="17412"/>
                                        </p:tgtEl>
                                        <p:attrNameLst>
                                          <p:attrName>style.visibility</p:attrName>
                                        </p:attrNameLst>
                                      </p:cBhvr>
                                      <p:to>
                                        <p:strVal val="visible"/>
                                      </p:to>
                                    </p:set>
                                    <p:anim calcmode="lin" valueType="num">
                                      <p:cBhvr additive="base">
                                        <p:cTn id="15" dur="500" fill="hold"/>
                                        <p:tgtEl>
                                          <p:spTgt spid="17412"/>
                                        </p:tgtEl>
                                        <p:attrNameLst>
                                          <p:attrName>ppt_w</p:attrName>
                                        </p:attrNameLst>
                                      </p:cBhvr>
                                      <p:tavLst>
                                        <p:tav tm="0">
                                          <p:val>
                                            <p:fltVal val="0"/>
                                          </p:val>
                                        </p:tav>
                                        <p:tav tm="100000">
                                          <p:val>
                                            <p:strVal val="#ppt_w"/>
                                          </p:val>
                                        </p:tav>
                                      </p:tavLst>
                                    </p:anim>
                                    <p:anim calcmode="lin" valueType="num">
                                      <p:cBhvr additive="base">
                                        <p:cTn id="16" dur="500" fill="hold"/>
                                        <p:tgtEl>
                                          <p:spTgt spid="17412"/>
                                        </p:tgtEl>
                                        <p:attrNameLst>
                                          <p:attrName>ppt_h</p:attrName>
                                        </p:attrNameLst>
                                      </p:cBhvr>
                                      <p:tavLst>
                                        <p:tav tm="0">
                                          <p:val>
                                            <p:fltVal val="0"/>
                                          </p:val>
                                        </p:tav>
                                        <p:tav tm="100000">
                                          <p:val>
                                            <p:strVal val="#ppt_h"/>
                                          </p:val>
                                        </p:tav>
                                      </p:tavLst>
                                    </p:anim>
                                    <p:animEffect transition="in" filter="fade">
                                      <p:cBhvr additive="base">
                                        <p:cTn id="1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1"/>
    </p:bldLs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8434" name="Text Box 2"/>
          <p:cNvSpPr/>
          <p:nvPr/>
        </p:nvSpPr>
        <p:spPr>
          <a:xfrm>
            <a:off x="685800" y="990600"/>
            <a:ext cx="6046788" cy="6413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spcBef>
                <a:spcPct val="50000"/>
              </a:spcBef>
            </a:pPr>
            <a:r>
              <a:rPr lang="sv-SE" altLang="en-US" sz="1800">
                <a:solidFill>
                  <a:schemeClr val="bg1"/>
                </a:solidFill>
                <a:latin typeface="Calibri" pitchFamily="34" charset="0"/>
              </a:rPr>
              <a:t>THE PERFORMED LUBRICATION IS TRANSFERRED FROM THE METER TO THE COMPUTER</a:t>
            </a:r>
            <a:endParaRPr lang="sv-SE" altLang="en-US" sz="1800">
              <a:solidFill>
                <a:schemeClr val="bg1"/>
              </a:solidFill>
              <a:latin typeface="Calibri" pitchFamily="34" charset="0"/>
            </a:endParaRPr>
          </a:p>
        </p:txBody>
      </p:sp>
      <p:pic>
        <p:nvPicPr>
          <p:cNvPr id="18435" name="Picture 7" descr="luberight"/>
          <p:cNvPicPr/>
          <p:nvPr/>
        </p:nvPicPr>
        <p:blipFill>
          <a:blip r:embed="rId3"/>
          <a:stretch>
            <a:fillRect/>
          </a:stretch>
        </p:blipFill>
        <p:spPr>
          <a:xfrm>
            <a:off x="395288" y="6237288"/>
            <a:ext cx="2016125" cy="368300"/>
          </a:xfrm>
          <a:prstGeom prst="rect">
            <a:avLst/>
          </a:prstGeom>
          <a:noFill/>
          <a:ln>
            <a:noFill/>
            <a:miter lim="800000"/>
          </a:ln>
        </p:spPr>
      </p:pic>
      <p:pic>
        <p:nvPicPr>
          <p:cNvPr id="18436" name="Picture 8"/>
          <p:cNvPicPr/>
          <p:nvPr/>
        </p:nvPicPr>
        <p:blipFill>
          <a:blip r:embed="rId4"/>
          <a:stretch>
            <a:fillRect/>
          </a:stretch>
        </p:blipFill>
        <p:spPr>
          <a:xfrm>
            <a:off x="468312" y="1628775"/>
            <a:ext cx="6119812" cy="4451350"/>
          </a:xfrm>
          <a:prstGeom prst="rect">
            <a:avLst/>
          </a:prstGeom>
          <a:noFill/>
          <a:ln>
            <a:noFill/>
            <a:miter lim="800000"/>
          </a:ln>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9458" name="Rectangle 4"/>
          <p:cNvSpPr/>
          <p:nvPr/>
        </p:nvSpPr>
        <p:spPr>
          <a:xfrm>
            <a:off x="-304800" y="-114300"/>
            <a:ext cx="9144000" cy="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endParaRPr lang="sv-SE" altLang="en-US"/>
          </a:p>
        </p:txBody>
      </p:sp>
      <p:sp>
        <p:nvSpPr>
          <p:cNvPr id="19459" name="Text Box 5"/>
          <p:cNvSpPr txBox="1">
            <a:spLocks noChangeArrowheads="1"/>
          </p:cNvSpPr>
          <p:nvPr/>
        </p:nvSpPr>
        <p:spPr bwMode="auto">
          <a:xfrm>
            <a:off x="1042988" y="765175"/>
            <a:ext cx="4495800" cy="579438"/>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sv-SE" sz="3200" b="1" i="0" u="none" strike="noStrike" kern="1200" cap="none" spc="0" normalizeH="0" baseline="0" noProof="0">
                <a:ln>
                  <a:noFill/>
                </a:ln>
                <a:solidFill>
                  <a:schemeClr val="tx1"/>
                </a:solidFill>
                <a:effectLst/>
                <a:uLnTx/>
                <a:uFillTx/>
                <a:latin typeface="Calibri" pitchFamily="34" charset="0"/>
                <a:ea typeface="+mn-ea"/>
                <a:cs typeface="+mn-cs"/>
              </a:rPr>
              <a:t>FOLLOW UP</a:t>
            </a:r>
          </a:p>
        </p:txBody>
      </p:sp>
      <p:sp>
        <p:nvSpPr>
          <p:cNvPr id="19460" name="Text Box 6"/>
          <p:cNvSpPr/>
          <p:nvPr/>
        </p:nvSpPr>
        <p:spPr>
          <a:xfrm>
            <a:off x="6629400" y="1733550"/>
            <a:ext cx="2133600" cy="33909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defTabSz="285750" eaLnBrk="1" hangingPunct="1">
              <a:spcBef>
                <a:spcPct val="50000"/>
              </a:spcBef>
              <a:tabLst>
                <a:tab pos="285750"/>
              </a:tabLst>
            </a:pPr>
            <a:r>
              <a:rPr lang="sv-SE" altLang="en-US" sz="1800">
                <a:latin typeface="Calibri" pitchFamily="34" charset="0"/>
              </a:rPr>
              <a:t>AVAILABLE INFORMATION:</a:t>
            </a:r>
            <a:endParaRPr lang="sv-SE" altLang="en-US" sz="1800">
              <a:latin typeface="Calibri" pitchFamily="34" charset="0"/>
            </a:endParaRPr>
          </a:p>
          <a:p>
            <a:pPr marL="0" lvl="0" indent="0" defTabSz="285750" eaLnBrk="1" hangingPunct="1">
              <a:spcBef>
                <a:spcPct val="50000"/>
              </a:spcBef>
              <a:buChar char="•"/>
              <a:tabLst>
                <a:tab pos="285750"/>
              </a:tabLst>
            </a:pPr>
            <a:r>
              <a:rPr lang="sv-SE" altLang="en-US" sz="1800">
                <a:latin typeface="Calibri" pitchFamily="34" charset="0"/>
              </a:rPr>
              <a:t> 	Which points       	have been 	lubricated.</a:t>
            </a:r>
            <a:endParaRPr lang="sv-SE" altLang="en-US" sz="1800">
              <a:latin typeface="Calibri" pitchFamily="34" charset="0"/>
            </a:endParaRPr>
          </a:p>
          <a:p>
            <a:pPr marL="0" lvl="0" indent="0" defTabSz="285750" eaLnBrk="1" hangingPunct="1">
              <a:spcBef>
                <a:spcPct val="50000"/>
              </a:spcBef>
              <a:buChar char="•"/>
              <a:tabLst>
                <a:tab pos="285750"/>
              </a:tabLst>
            </a:pPr>
            <a:r>
              <a:rPr lang="sv-SE" altLang="en-US" sz="1800">
                <a:latin typeface="Calibri" pitchFamily="34" charset="0"/>
              </a:rPr>
              <a:t> 	When.</a:t>
            </a:r>
            <a:endParaRPr lang="sv-SE" altLang="en-US" sz="1800">
              <a:latin typeface="Calibri" pitchFamily="34" charset="0"/>
            </a:endParaRPr>
          </a:p>
          <a:p>
            <a:pPr marL="0" lvl="0" indent="0" defTabSz="285750" eaLnBrk="1" hangingPunct="1">
              <a:spcBef>
                <a:spcPct val="50000"/>
              </a:spcBef>
              <a:buChar char="•"/>
              <a:tabLst>
                <a:tab pos="285750"/>
              </a:tabLst>
            </a:pPr>
            <a:r>
              <a:rPr lang="sv-SE" altLang="en-US" sz="1800">
                <a:latin typeface="Calibri" pitchFamily="34" charset="0"/>
              </a:rPr>
              <a:t> 	How much.</a:t>
            </a:r>
            <a:endParaRPr lang="sv-SE" altLang="en-US" sz="1800">
              <a:latin typeface="Calibri" pitchFamily="34" charset="0"/>
            </a:endParaRPr>
          </a:p>
          <a:p>
            <a:pPr marL="0" lvl="0" indent="0" defTabSz="285750" eaLnBrk="1" hangingPunct="1">
              <a:spcBef>
                <a:spcPct val="50000"/>
              </a:spcBef>
              <a:buChar char="•"/>
              <a:tabLst>
                <a:tab pos="285750"/>
              </a:tabLst>
            </a:pPr>
            <a:r>
              <a:rPr lang="sv-SE" altLang="en-US" sz="1800">
                <a:latin typeface="Calibri" pitchFamily="34" charset="0"/>
              </a:rPr>
              <a:t> 	Which points 	have been 	forgotten.</a:t>
            </a:r>
            <a:endParaRPr lang="sv-SE" altLang="en-US" sz="1800">
              <a:latin typeface="Calibri" pitchFamily="34" charset="0"/>
            </a:endParaRPr>
          </a:p>
        </p:txBody>
      </p:sp>
      <p:sp>
        <p:nvSpPr>
          <p:cNvPr id="19461" name="Text Box 7"/>
          <p:cNvSpPr/>
          <p:nvPr/>
        </p:nvSpPr>
        <p:spPr>
          <a:xfrm>
            <a:off x="762000" y="5715000"/>
            <a:ext cx="7620000" cy="8302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b="1">
                <a:latin typeface="Calibri" pitchFamily="34" charset="0"/>
              </a:rPr>
              <a:t>LubeRight OFFERS TOTAL CONTROL OF EVERY SINGLE GREASING POINT</a:t>
            </a:r>
            <a:endParaRPr lang="sv-SE" altLang="en-US" b="1">
              <a:latin typeface="Calibri" pitchFamily="34" charset="0"/>
            </a:endParaRPr>
          </a:p>
        </p:txBody>
      </p:sp>
      <p:pic>
        <p:nvPicPr>
          <p:cNvPr id="19462" name="Picture 6" descr="luberight"/>
          <p:cNvPicPr/>
          <p:nvPr/>
        </p:nvPicPr>
        <p:blipFill>
          <a:blip r:embed="rId3"/>
          <a:stretch>
            <a:fillRect/>
          </a:stretch>
        </p:blipFill>
        <p:spPr>
          <a:xfrm>
            <a:off x="395288" y="6237288"/>
            <a:ext cx="2016125" cy="368300"/>
          </a:xfrm>
          <a:prstGeom prst="rect">
            <a:avLst/>
          </a:prstGeom>
          <a:noFill/>
          <a:ln>
            <a:noFill/>
            <a:miter lim="800000"/>
          </a:ln>
        </p:spPr>
      </p:pic>
      <p:pic>
        <p:nvPicPr>
          <p:cNvPr id="19463" name="Picture 7"/>
          <p:cNvPicPr/>
          <p:nvPr/>
        </p:nvPicPr>
        <p:blipFill>
          <a:blip r:embed="rId4"/>
          <a:stretch>
            <a:fillRect/>
          </a:stretch>
        </p:blipFill>
        <p:spPr>
          <a:xfrm>
            <a:off x="468312" y="1412875"/>
            <a:ext cx="5903912" cy="429577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additive="base">
                                        <p:cTn id="6" dur="1" fill="hold">
                                          <p:stCondLst>
                                            <p:cond delay="0"/>
                                          </p:stCondLst>
                                        </p:cTn>
                                        <p:tgtEl>
                                          <p:spTgt spid="19460">
                                            <p:txEl>
                                              <p:pRg st="1" end="1"/>
                                            </p:txEl>
                                          </p:spTgt>
                                        </p:tgtEl>
                                        <p:attrNameLst>
                                          <p:attrName>style.visibility</p:attrName>
                                        </p:attrNameLst>
                                      </p:cBhvr>
                                      <p:to>
                                        <p:strVal val="visible"/>
                                      </p:to>
                                    </p:set>
                                    <p:anim calcmode="lin" valueType="num">
                                      <p:cBhvr additive="base">
                                        <p:cTn id="7" dur="500" fill="hold"/>
                                        <p:tgtEl>
                                          <p:spTgt spid="19460">
                                            <p:txEl>
                                              <p:pRg st="1" end="1"/>
                                            </p:txEl>
                                          </p:spTgt>
                                        </p:tgtEl>
                                        <p:attrNameLst>
                                          <p:attrName>ppt_w</p:attrName>
                                        </p:attrNameLst>
                                      </p:cBhvr>
                                      <p:tavLst>
                                        <p:tav tm="0">
                                          <p:val>
                                            <p:fltVal val="0"/>
                                          </p:val>
                                        </p:tav>
                                        <p:tav tm="100000">
                                          <p:val>
                                            <p:strVal val="#ppt_w"/>
                                          </p:val>
                                        </p:tav>
                                      </p:tavLst>
                                    </p:anim>
                                    <p:anim calcmode="lin" valueType="num">
                                      <p:cBhvr additive="base">
                                        <p:cTn id="8" dur="500" fill="hold"/>
                                        <p:tgtEl>
                                          <p:spTgt spid="19460">
                                            <p:txEl>
                                              <p:pRg st="1" end="1"/>
                                            </p:txEl>
                                          </p:spTgt>
                                        </p:tgtEl>
                                        <p:attrNameLst>
                                          <p:attrName>ppt_h</p:attrName>
                                        </p:attrNameLst>
                                      </p:cBhvr>
                                      <p:tavLst>
                                        <p:tav tm="0">
                                          <p:val>
                                            <p:fltVal val="0"/>
                                          </p:val>
                                        </p:tav>
                                        <p:tav tm="100000">
                                          <p:val>
                                            <p:strVal val="#ppt_h"/>
                                          </p:val>
                                        </p:tav>
                                      </p:tavLst>
                                    </p:anim>
                                    <p:animEffect transition="in" filter="fade">
                                      <p:cBhvr additive="base">
                                        <p:cTn id="9" dur="500"/>
                                        <p:tgtEl>
                                          <p:spTgt spid="19460">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53" presetClass="entr" presetSubtype="0" fill="hold" nodeType="clickEffect">
                                  <p:stCondLst>
                                    <p:cond delay="0"/>
                                  </p:stCondLst>
                                  <p:childTnLst>
                                    <p:set>
                                      <p:cBhvr additive="base">
                                        <p:cTn id="14" dur="1" fill="hold">
                                          <p:stCondLst>
                                            <p:cond delay="0"/>
                                          </p:stCondLst>
                                        </p:cTn>
                                        <p:tgtEl>
                                          <p:spTgt spid="19460">
                                            <p:txEl>
                                              <p:pRg st="2" end="2"/>
                                            </p:txEl>
                                          </p:spTgt>
                                        </p:tgtEl>
                                        <p:attrNameLst>
                                          <p:attrName>style.visibility</p:attrName>
                                        </p:attrNameLst>
                                      </p:cBhvr>
                                      <p:to>
                                        <p:strVal val="visible"/>
                                      </p:to>
                                    </p:set>
                                    <p:anim calcmode="lin" valueType="num">
                                      <p:cBhvr additive="base">
                                        <p:cTn id="15" dur="500" fill="hold"/>
                                        <p:tgtEl>
                                          <p:spTgt spid="19460">
                                            <p:txEl>
                                              <p:pRg st="2" end="2"/>
                                            </p:txEl>
                                          </p:spTgt>
                                        </p:tgtEl>
                                        <p:attrNameLst>
                                          <p:attrName>ppt_w</p:attrName>
                                        </p:attrNameLst>
                                      </p:cBhvr>
                                      <p:tavLst>
                                        <p:tav tm="0">
                                          <p:val>
                                            <p:fltVal val="0"/>
                                          </p:val>
                                        </p:tav>
                                        <p:tav tm="100000">
                                          <p:val>
                                            <p:strVal val="#ppt_w"/>
                                          </p:val>
                                        </p:tav>
                                      </p:tavLst>
                                    </p:anim>
                                    <p:anim calcmode="lin" valueType="num">
                                      <p:cBhvr additive="base">
                                        <p:cTn id="16" dur="500" fill="hold"/>
                                        <p:tgtEl>
                                          <p:spTgt spid="19460">
                                            <p:txEl>
                                              <p:pRg st="2" end="2"/>
                                            </p:txEl>
                                          </p:spTgt>
                                        </p:tgtEl>
                                        <p:attrNameLst>
                                          <p:attrName>ppt_h</p:attrName>
                                        </p:attrNameLst>
                                      </p:cBhvr>
                                      <p:tavLst>
                                        <p:tav tm="0">
                                          <p:val>
                                            <p:fltVal val="0"/>
                                          </p:val>
                                        </p:tav>
                                        <p:tav tm="100000">
                                          <p:val>
                                            <p:strVal val="#ppt_h"/>
                                          </p:val>
                                        </p:tav>
                                      </p:tavLst>
                                    </p:anim>
                                    <p:animEffect transition="in" filter="fade">
                                      <p:cBhvr additive="base">
                                        <p:cTn id="17" dur="500"/>
                                        <p:tgtEl>
                                          <p:spTgt spid="194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53" presetClass="entr" presetSubtype="0" fill="hold" nodeType="clickEffect">
                                  <p:stCondLst>
                                    <p:cond delay="0"/>
                                  </p:stCondLst>
                                  <p:childTnLst>
                                    <p:set>
                                      <p:cBhvr additive="base">
                                        <p:cTn id="22" dur="1" fill="hold">
                                          <p:stCondLst>
                                            <p:cond delay="0"/>
                                          </p:stCondLst>
                                        </p:cTn>
                                        <p:tgtEl>
                                          <p:spTgt spid="19460">
                                            <p:txEl>
                                              <p:pRg st="3" end="3"/>
                                            </p:txEl>
                                          </p:spTgt>
                                        </p:tgtEl>
                                        <p:attrNameLst>
                                          <p:attrName>style.visibility</p:attrName>
                                        </p:attrNameLst>
                                      </p:cBhvr>
                                      <p:to>
                                        <p:strVal val="visible"/>
                                      </p:to>
                                    </p:set>
                                    <p:anim calcmode="lin" valueType="num">
                                      <p:cBhvr additive="base">
                                        <p:cTn id="23" dur="500" fill="hold"/>
                                        <p:tgtEl>
                                          <p:spTgt spid="19460">
                                            <p:txEl>
                                              <p:pRg st="3" end="3"/>
                                            </p:txEl>
                                          </p:spTgt>
                                        </p:tgtEl>
                                        <p:attrNameLst>
                                          <p:attrName>ppt_w</p:attrName>
                                        </p:attrNameLst>
                                      </p:cBhvr>
                                      <p:tavLst>
                                        <p:tav tm="0">
                                          <p:val>
                                            <p:fltVal val="0"/>
                                          </p:val>
                                        </p:tav>
                                        <p:tav tm="100000">
                                          <p:val>
                                            <p:strVal val="#ppt_w"/>
                                          </p:val>
                                        </p:tav>
                                      </p:tavLst>
                                    </p:anim>
                                    <p:anim calcmode="lin" valueType="num">
                                      <p:cBhvr additive="base">
                                        <p:cTn id="24" dur="500" fill="hold"/>
                                        <p:tgtEl>
                                          <p:spTgt spid="19460">
                                            <p:txEl>
                                              <p:pRg st="3" end="3"/>
                                            </p:txEl>
                                          </p:spTgt>
                                        </p:tgtEl>
                                        <p:attrNameLst>
                                          <p:attrName>ppt_h</p:attrName>
                                        </p:attrNameLst>
                                      </p:cBhvr>
                                      <p:tavLst>
                                        <p:tav tm="0">
                                          <p:val>
                                            <p:fltVal val="0"/>
                                          </p:val>
                                        </p:tav>
                                        <p:tav tm="100000">
                                          <p:val>
                                            <p:strVal val="#ppt_h"/>
                                          </p:val>
                                        </p:tav>
                                      </p:tavLst>
                                    </p:anim>
                                    <p:animEffect transition="in" filter="fade">
                                      <p:cBhvr additive="base">
                                        <p:cTn id="25" dur="500"/>
                                        <p:tgtEl>
                                          <p:spTgt spid="19460">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53" presetClass="entr" presetSubtype="0" fill="hold" nodeType="clickEffect">
                                  <p:stCondLst>
                                    <p:cond delay="0"/>
                                  </p:stCondLst>
                                  <p:childTnLst>
                                    <p:set>
                                      <p:cBhvr additive="base">
                                        <p:cTn id="30" dur="1" fill="hold">
                                          <p:stCondLst>
                                            <p:cond delay="0"/>
                                          </p:stCondLst>
                                        </p:cTn>
                                        <p:tgtEl>
                                          <p:spTgt spid="19460">
                                            <p:txEl>
                                              <p:pRg st="4" end="4"/>
                                            </p:txEl>
                                          </p:spTgt>
                                        </p:tgtEl>
                                        <p:attrNameLst>
                                          <p:attrName>style.visibility</p:attrName>
                                        </p:attrNameLst>
                                      </p:cBhvr>
                                      <p:to>
                                        <p:strVal val="visible"/>
                                      </p:to>
                                    </p:set>
                                    <p:anim calcmode="lin" valueType="num">
                                      <p:cBhvr additive="base">
                                        <p:cTn id="31" dur="500" fill="hold"/>
                                        <p:tgtEl>
                                          <p:spTgt spid="19460">
                                            <p:txEl>
                                              <p:pRg st="4" end="4"/>
                                            </p:txEl>
                                          </p:spTgt>
                                        </p:tgtEl>
                                        <p:attrNameLst>
                                          <p:attrName>ppt_w</p:attrName>
                                        </p:attrNameLst>
                                      </p:cBhvr>
                                      <p:tavLst>
                                        <p:tav tm="0">
                                          <p:val>
                                            <p:fltVal val="0"/>
                                          </p:val>
                                        </p:tav>
                                        <p:tav tm="100000">
                                          <p:val>
                                            <p:strVal val="#ppt_w"/>
                                          </p:val>
                                        </p:tav>
                                      </p:tavLst>
                                    </p:anim>
                                    <p:anim calcmode="lin" valueType="num">
                                      <p:cBhvr additive="base">
                                        <p:cTn id="32" dur="500" fill="hold"/>
                                        <p:tgtEl>
                                          <p:spTgt spid="19460">
                                            <p:txEl>
                                              <p:pRg st="4" end="4"/>
                                            </p:txEl>
                                          </p:spTgt>
                                        </p:tgtEl>
                                        <p:attrNameLst>
                                          <p:attrName>ppt_h</p:attrName>
                                        </p:attrNameLst>
                                      </p:cBhvr>
                                      <p:tavLst>
                                        <p:tav tm="0">
                                          <p:val>
                                            <p:fltVal val="0"/>
                                          </p:val>
                                        </p:tav>
                                        <p:tav tm="100000">
                                          <p:val>
                                            <p:strVal val="#ppt_h"/>
                                          </p:val>
                                        </p:tav>
                                      </p:tavLst>
                                    </p:anim>
                                    <p:animEffect transition="in" filter="fade">
                                      <p:cBhvr additive="base">
                                        <p:cTn id="33" dur="500"/>
                                        <p:tgtEl>
                                          <p:spTgt spid="19460">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indefinite"/>
                            </p:stCondLst>
                          </p:cTn>
                        </p:par>
                        <p:par>
                          <p:cTn id="36" fill="hold" nodeType="afterGroup">
                            <p:stCondLst>
                              <p:cond delay="0"/>
                            </p:stCondLst>
                            <p:childTnLst>
                              <p:par>
                                <p:cTn id="37" presetID="53" presetClass="entr" presetSubtype="0" fill="hold" nodeType="clickEffect">
                                  <p:stCondLst>
                                    <p:cond delay="0"/>
                                  </p:stCondLst>
                                  <p:childTnLst>
                                    <p:set>
                                      <p:cBhvr additive="base">
                                        <p:cTn id="38" dur="1" fill="hold">
                                          <p:stCondLst>
                                            <p:cond delay="0"/>
                                          </p:stCondLst>
                                        </p:cTn>
                                        <p:tgtEl>
                                          <p:spTgt spid="19461">
                                            <p:txEl>
                                              <p:pRg st="0" end="0"/>
                                            </p:txEl>
                                          </p:spTgt>
                                        </p:tgtEl>
                                        <p:attrNameLst>
                                          <p:attrName>style.visibility</p:attrName>
                                        </p:attrNameLst>
                                      </p:cBhvr>
                                      <p:to>
                                        <p:strVal val="visible"/>
                                      </p:to>
                                    </p:set>
                                    <p:anim calcmode="lin" valueType="num">
                                      <p:cBhvr additive="base">
                                        <p:cTn id="39" dur="500" fill="hold"/>
                                        <p:tgtEl>
                                          <p:spTgt spid="19461">
                                            <p:txEl>
                                              <p:pRg st="0" end="0"/>
                                            </p:txEl>
                                          </p:spTgt>
                                        </p:tgtEl>
                                        <p:attrNameLst>
                                          <p:attrName>ppt_w</p:attrName>
                                        </p:attrNameLst>
                                      </p:cBhvr>
                                      <p:tavLst>
                                        <p:tav tm="0">
                                          <p:val>
                                            <p:fltVal val="0"/>
                                          </p:val>
                                        </p:tav>
                                        <p:tav tm="100000">
                                          <p:val>
                                            <p:strVal val="#ppt_w"/>
                                          </p:val>
                                        </p:tav>
                                      </p:tavLst>
                                    </p:anim>
                                    <p:anim calcmode="lin" valueType="num">
                                      <p:cBhvr additive="base">
                                        <p:cTn id="40" dur="500" fill="hold"/>
                                        <p:tgtEl>
                                          <p:spTgt spid="19461">
                                            <p:txEl>
                                              <p:pRg st="0" end="0"/>
                                            </p:txEl>
                                          </p:spTgt>
                                        </p:tgtEl>
                                        <p:attrNameLst>
                                          <p:attrName>ppt_h</p:attrName>
                                        </p:attrNameLst>
                                      </p:cBhvr>
                                      <p:tavLst>
                                        <p:tav tm="0">
                                          <p:val>
                                            <p:fltVal val="0"/>
                                          </p:val>
                                        </p:tav>
                                        <p:tav tm="100000">
                                          <p:val>
                                            <p:strVal val="#ppt_h"/>
                                          </p:val>
                                        </p:tav>
                                      </p:tavLst>
                                    </p:anim>
                                    <p:animEffect transition="in" filter="fade">
                                      <p:cBhvr additive="base">
                                        <p:cTn id="41" dur="5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0482" name="Rectangle 7"/>
          <p:cNvSpPr/>
          <p:nvPr/>
        </p:nvSpPr>
        <p:spPr>
          <a:xfrm>
            <a:off x="539750" y="1052512"/>
            <a:ext cx="6769100" cy="56197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381000" lvl="0" indent="-381000" defTabSz="846138">
              <a:lnSpc>
                <a:spcPct val="90000"/>
              </a:lnSpc>
              <a:spcBef>
                <a:spcPct val="20000"/>
              </a:spcBef>
            </a:pPr>
            <a:endParaRPr lang="en-GB" altLang="en-US" sz="2000">
              <a:solidFill>
                <a:srgbClr val="00279F"/>
              </a:solidFill>
              <a:latin typeface="Calibri" pitchFamily="34" charset="0"/>
              <a:ea typeface="Times New Roman" charset="0"/>
            </a:endParaRPr>
          </a:p>
        </p:txBody>
      </p:sp>
      <p:sp>
        <p:nvSpPr>
          <p:cNvPr id="20483" name="Text Box 8"/>
          <p:cNvSpPr/>
          <p:nvPr/>
        </p:nvSpPr>
        <p:spPr>
          <a:xfrm>
            <a:off x="539750" y="1052512"/>
            <a:ext cx="6624638" cy="708025"/>
          </a:xfrm>
          <a:prstGeom prst="rect">
            <a:avLst/>
          </a:prstGeom>
          <a:noFill/>
          <a:ln w="12700">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381000" lvl="0" indent="-381000" defTabSz="846138">
              <a:lnSpc>
                <a:spcPct val="90000"/>
              </a:lnSpc>
              <a:spcBef>
                <a:spcPct val="20000"/>
              </a:spcBef>
            </a:pPr>
            <a:r>
              <a:rPr lang="en-GB" altLang="en-US" sz="2000">
                <a:latin typeface="Calibri" pitchFamily="34" charset="0"/>
                <a:ea typeface="Times New Roman" charset="0"/>
              </a:rPr>
              <a:t>First installation at Stora Enso Pulp Mill, Skutskär</a:t>
            </a:r>
            <a:endParaRPr lang="en-GB" altLang="en-US" sz="2000">
              <a:latin typeface="Calibri" pitchFamily="34" charset="0"/>
              <a:ea typeface="Times New Roman" charset="0"/>
            </a:endParaRPr>
          </a:p>
          <a:p>
            <a:pPr marL="381000" lvl="0" indent="-381000" defTabSz="846138">
              <a:lnSpc>
                <a:spcPct val="90000"/>
              </a:lnSpc>
              <a:spcBef>
                <a:spcPct val="20000"/>
              </a:spcBef>
            </a:pPr>
            <a:r>
              <a:rPr lang="en-GB" altLang="en-US" sz="2000">
                <a:latin typeface="Calibri" pitchFamily="34" charset="0"/>
                <a:ea typeface="Arial"/>
              </a:rPr>
              <a:t>Now, approx.  5000 lubrication points installed.</a:t>
            </a:r>
            <a:endParaRPr lang="en-GB" altLang="en-US" sz="2000">
              <a:latin typeface="Calibri" pitchFamily="34" charset="0"/>
              <a:ea typeface="Arial"/>
            </a:endParaRPr>
          </a:p>
        </p:txBody>
      </p:sp>
      <p:pic>
        <p:nvPicPr>
          <p:cNvPr id="20484" name="Picture 9" descr="0,,2688,00"/>
          <p:cNvPicPr/>
          <p:nvPr/>
        </p:nvPicPr>
        <p:blipFill>
          <a:blip r:embed="rId3"/>
          <a:stretch>
            <a:fillRect/>
          </a:stretch>
        </p:blipFill>
        <p:spPr>
          <a:xfrm>
            <a:off x="539750" y="1989138"/>
            <a:ext cx="5903912" cy="2952750"/>
          </a:xfrm>
          <a:prstGeom prst="rect">
            <a:avLst/>
          </a:prstGeom>
          <a:noFill/>
          <a:ln>
            <a:noFill/>
            <a:miter lim="800000"/>
          </a:ln>
        </p:spPr>
      </p:pic>
      <p:pic>
        <p:nvPicPr>
          <p:cNvPr id="20485" name="Picture 10" descr="luberight"/>
          <p:cNvPicPr/>
          <p:nvPr/>
        </p:nvPicPr>
        <p:blipFill>
          <a:blip r:embed="rId4"/>
          <a:stretch>
            <a:fillRect/>
          </a:stretch>
        </p:blipFill>
        <p:spPr>
          <a:xfrm>
            <a:off x="395288" y="6237288"/>
            <a:ext cx="2016125" cy="368300"/>
          </a:xfrm>
          <a:prstGeom prst="rect">
            <a:avLst/>
          </a:prstGeom>
          <a:noFill/>
          <a:ln>
            <a:noFill/>
            <a:miter lim="800000"/>
          </a:ln>
        </p:spPr>
      </p:pic>
      <p:pic>
        <p:nvPicPr>
          <p:cNvPr id="20486" name="Picture 11" descr="patent"/>
          <p:cNvPicPr/>
          <p:nvPr/>
        </p:nvPicPr>
        <p:blipFill>
          <a:blip r:embed="rId5"/>
          <a:stretch>
            <a:fillRect/>
          </a:stretch>
        </p:blipFill>
        <p:spPr>
          <a:xfrm>
            <a:off x="2987675" y="5157788"/>
            <a:ext cx="979488" cy="1287462"/>
          </a:xfrm>
          <a:prstGeom prst="rect">
            <a:avLst/>
          </a:prstGeom>
          <a:noFill/>
          <a:ln>
            <a:noFill/>
            <a:miter lim="800000"/>
          </a:ln>
        </p:spPr>
      </p:pic>
      <p:sp>
        <p:nvSpPr>
          <p:cNvPr id="20487" name="Text Box 13"/>
          <p:cNvSpPr/>
          <p:nvPr/>
        </p:nvSpPr>
        <p:spPr>
          <a:xfrm>
            <a:off x="6516688" y="333375"/>
            <a:ext cx="2376488" cy="5908675"/>
          </a:xfrm>
          <a:prstGeom prst="rect">
            <a:avLst/>
          </a:prstGeom>
          <a:noFill/>
          <a:ln w="12700">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defTabSz="762000">
              <a:spcBef>
                <a:spcPct val="50000"/>
              </a:spcBef>
            </a:pPr>
            <a:r>
              <a:rPr lang="en-GB" altLang="en-US" sz="1800">
                <a:latin typeface="Calibri" pitchFamily="34" charset="0"/>
                <a:ea typeface="Arial"/>
              </a:rPr>
              <a:t>Other customers:</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Billerud AB, Gruvön Mill</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Stora Enso, Skoghall</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Cementa, Degerhamn</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Outokumpu Degerfors</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Scania</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rPr>
              <a:t>Sandvik</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Corus, (Brittish Steel)</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Stora Enso, Kvarnsveden</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Princess Cruises</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Boliden, Garpenberg</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Debswana, Botswana</a:t>
            </a:r>
            <a:endParaRPr lang="en-GB" altLang="en-US" sz="1800">
              <a:latin typeface="Calibri" pitchFamily="34" charset="0"/>
              <a:ea typeface="Arial"/>
            </a:endParaRPr>
          </a:p>
          <a:p>
            <a:pPr marL="0" lvl="0" indent="0" defTabSz="762000">
              <a:spcBef>
                <a:spcPct val="50000"/>
              </a:spcBef>
            </a:pPr>
            <a:r>
              <a:rPr lang="en-GB" altLang="en-US" sz="1800">
                <a:latin typeface="Calibri" pitchFamily="34" charset="0"/>
                <a:ea typeface="Arial"/>
              </a:rPr>
              <a:t>E.ON, Germany</a:t>
            </a:r>
            <a:endParaRPr lang="en-GB" altLang="en-US" sz="1800">
              <a:latin typeface="Calibri" pitchFamily="34" charset="0"/>
              <a:ea typeface="Arial"/>
            </a:endParaRPr>
          </a:p>
        </p:txBody>
      </p:sp>
      <p:pic>
        <p:nvPicPr>
          <p:cNvPr id="20488" name="Picture 14" descr="patent USA"/>
          <p:cNvPicPr/>
          <p:nvPr/>
        </p:nvPicPr>
        <p:blipFill>
          <a:blip r:embed="rId6"/>
          <a:stretch>
            <a:fillRect/>
          </a:stretch>
        </p:blipFill>
        <p:spPr>
          <a:xfrm>
            <a:off x="4140200" y="5157788"/>
            <a:ext cx="917575" cy="1295400"/>
          </a:xfrm>
          <a:prstGeom prst="rect">
            <a:avLst/>
          </a:prstGeom>
          <a:noFill/>
          <a:ln>
            <a:noFill/>
            <a:miter lim="800000"/>
          </a:ln>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1506" name="Text Box 2"/>
          <p:cNvSpPr txBox="1">
            <a:spLocks noChangeArrowheads="1"/>
          </p:cNvSpPr>
          <p:nvPr/>
        </p:nvSpPr>
        <p:spPr bwMode="auto">
          <a:xfrm>
            <a:off x="755576" y="980728"/>
            <a:ext cx="6629400" cy="579438"/>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3200" b="1" i="0" u="none" strike="noStrike" kern="1200" cap="none" spc="0" normalizeH="0" baseline="0" noProof="0">
                <a:ln>
                  <a:noFill/>
                </a:ln>
                <a:solidFill>
                  <a:schemeClr val="tx1"/>
                </a:solidFill>
                <a:effectLst/>
                <a:uLnTx/>
                <a:uFillTx/>
                <a:latin typeface="Calibri" pitchFamily="34" charset="0"/>
                <a:ea typeface="+mn-ea"/>
                <a:cs typeface="+mn-cs"/>
              </a:rPr>
              <a:t>Hardware</a:t>
            </a:r>
            <a:endParaRPr kumimoji="0" lang="sv-SE" sz="3200" b="1" i="0" u="none" strike="noStrike" kern="1200" cap="none" spc="0" normalizeH="0" baseline="0" noProof="0">
              <a:ln>
                <a:noFill/>
              </a:ln>
              <a:solidFill>
                <a:schemeClr val="bg2"/>
              </a:solidFill>
              <a:effectLst/>
              <a:uLnTx/>
              <a:uFillTx/>
              <a:latin typeface="Calibri" pitchFamily="34" charset="0"/>
              <a:ea typeface="+mn-ea"/>
              <a:cs typeface="+mn-cs"/>
            </a:endParaRPr>
          </a:p>
        </p:txBody>
      </p:sp>
      <p:sp>
        <p:nvSpPr>
          <p:cNvPr id="21507" name="Text Box 3"/>
          <p:cNvSpPr/>
          <p:nvPr/>
        </p:nvSpPr>
        <p:spPr>
          <a:xfrm>
            <a:off x="3113088" y="1601788"/>
            <a:ext cx="5257800" cy="317023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lnSpc>
                <a:spcPct val="50000"/>
              </a:lnSpc>
              <a:spcBef>
                <a:spcPct val="50000"/>
              </a:spcBef>
            </a:pPr>
            <a:endParaRPr lang="sv-SE" altLang="en-US" sz="1600">
              <a:latin typeface="Arial"/>
            </a:endParaRPr>
          </a:p>
          <a:p>
            <a:pPr marL="0" lvl="0" indent="0" eaLnBrk="1" hangingPunct="1"/>
            <a:r>
              <a:rPr lang="en-GB" altLang="en-US" sz="1600">
                <a:latin typeface="Calibri" pitchFamily="34" charset="0"/>
              </a:rPr>
              <a:t>Digital grease meter with antenna for communication with lubrication nipples. The grease meter has a contact for connection to the power supply and communication unit.</a:t>
            </a:r>
            <a:endParaRPr lang="en-GB" altLang="en-US" sz="1600" u="sng">
              <a:latin typeface="Calibri" pitchFamily="34" charset="0"/>
            </a:endParaRPr>
          </a:p>
          <a:p>
            <a:pPr marL="0" lvl="0" indent="0" eaLnBrk="1" hangingPunct="1"/>
            <a:r>
              <a:rPr lang="en-GB" altLang="en-US" sz="1600" u="sng">
                <a:latin typeface="Calibri" pitchFamily="34" charset="0"/>
              </a:rPr>
              <a:t>Data</a:t>
            </a:r>
            <a:endParaRPr lang="en-GB" altLang="en-US" sz="1600">
              <a:latin typeface="Calibri" pitchFamily="34" charset="0"/>
            </a:endParaRPr>
          </a:p>
          <a:p>
            <a:pPr marL="0" lvl="0" indent="0" eaLnBrk="1" hangingPunct="1"/>
            <a:r>
              <a:rPr lang="en-GB" altLang="en-US" sz="1600">
                <a:latin typeface="Calibri" pitchFamily="34" charset="0"/>
              </a:rPr>
              <a:t>Max. pressure	70 MPa</a:t>
            </a:r>
            <a:endParaRPr lang="en-GB" altLang="en-US" sz="1600">
              <a:latin typeface="Calibri" pitchFamily="34" charset="0"/>
            </a:endParaRPr>
          </a:p>
          <a:p>
            <a:pPr marL="0" lvl="0" indent="0" eaLnBrk="1" hangingPunct="1"/>
            <a:r>
              <a:rPr lang="en-GB" altLang="en-US" sz="1600">
                <a:latin typeface="Calibri" pitchFamily="34" charset="0"/>
              </a:rPr>
              <a:t>Grease connection	int. ISO-G1/8</a:t>
            </a:r>
            <a:endParaRPr lang="en-GB" altLang="en-US" sz="1600">
              <a:latin typeface="Calibri" pitchFamily="34" charset="0"/>
            </a:endParaRPr>
          </a:p>
          <a:p>
            <a:pPr marL="0" lvl="0" indent="0" eaLnBrk="1" hangingPunct="1"/>
            <a:r>
              <a:rPr lang="en-GB" altLang="en-US" sz="1600">
                <a:latin typeface="Calibri" pitchFamily="34" charset="0"/>
              </a:rPr>
              <a:t>Weight		0.8 kg</a:t>
            </a:r>
            <a:endParaRPr lang="en-GB" altLang="en-US" sz="1600">
              <a:latin typeface="Calibri" pitchFamily="34" charset="0"/>
            </a:endParaRPr>
          </a:p>
          <a:p>
            <a:pPr marL="0" lvl="0" indent="0" eaLnBrk="1" hangingPunct="1"/>
            <a:r>
              <a:rPr lang="en-GB" altLang="en-US" sz="1600">
                <a:latin typeface="Calibri" pitchFamily="34" charset="0"/>
              </a:rPr>
              <a:t>Hose length	400 mm</a:t>
            </a:r>
            <a:endParaRPr lang="en-GB" altLang="en-US" sz="1600">
              <a:latin typeface="Calibri" pitchFamily="34" charset="0"/>
            </a:endParaRPr>
          </a:p>
          <a:p>
            <a:pPr marL="0" lvl="0" indent="0" eaLnBrk="1" hangingPunct="1"/>
            <a:r>
              <a:rPr lang="en-GB" altLang="en-US" sz="1600">
                <a:latin typeface="Calibri" pitchFamily="34" charset="0"/>
              </a:rPr>
              <a:t>Flow range	0-1000 cm³/min.</a:t>
            </a:r>
            <a:endParaRPr lang="en-GB" altLang="en-US" sz="1600">
              <a:latin typeface="Calibri" pitchFamily="34" charset="0"/>
            </a:endParaRPr>
          </a:p>
          <a:p>
            <a:pPr marL="0" lvl="0" indent="0" eaLnBrk="1" hangingPunct="1"/>
            <a:r>
              <a:rPr lang="en-GB" altLang="en-US" sz="1600">
                <a:latin typeface="Calibri" pitchFamily="34" charset="0"/>
              </a:rPr>
              <a:t>Accuracy		+/- 3 % up to 300 bar</a:t>
            </a:r>
            <a:endParaRPr lang="en-GB" altLang="en-US" sz="1600">
              <a:latin typeface="Calibri" pitchFamily="34" charset="0"/>
            </a:endParaRPr>
          </a:p>
          <a:p>
            <a:pPr marL="0" lvl="0" indent="0" eaLnBrk="1" hangingPunct="1"/>
            <a:r>
              <a:rPr lang="en-GB" altLang="en-US" sz="1600">
                <a:latin typeface="Calibri" pitchFamily="34" charset="0"/>
              </a:rPr>
              <a:t>Protection	IP54</a:t>
            </a:r>
            <a:endParaRPr lang="en-GB" altLang="en-US" sz="1600">
              <a:latin typeface="Calibri" pitchFamily="34" charset="0"/>
            </a:endParaRPr>
          </a:p>
          <a:p>
            <a:pPr marL="0" lvl="0" indent="0" eaLnBrk="1" hangingPunct="1"/>
            <a:r>
              <a:rPr lang="en-GB" altLang="en-US" sz="1600">
                <a:latin typeface="Calibri" pitchFamily="34" charset="0"/>
              </a:rPr>
              <a:t>Temp. range	-20 °C  -  +40 °C</a:t>
            </a:r>
            <a:r>
              <a:rPr lang="sv-SE" altLang="en-US" sz="1600">
                <a:latin typeface="Calibri" pitchFamily="34" charset="0"/>
              </a:rPr>
              <a:t>  </a:t>
            </a:r>
            <a:endParaRPr lang="sv-SE" altLang="en-US" sz="1600">
              <a:latin typeface="Calibri" pitchFamily="34" charset="0"/>
            </a:endParaRPr>
          </a:p>
        </p:txBody>
      </p:sp>
      <p:sp>
        <p:nvSpPr>
          <p:cNvPr id="21508" name="Text Box 5"/>
          <p:cNvSpPr/>
          <p:nvPr/>
        </p:nvSpPr>
        <p:spPr>
          <a:xfrm>
            <a:off x="630238" y="1322388"/>
            <a:ext cx="2341562" cy="5524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lnSpc>
                <a:spcPct val="50000"/>
              </a:lnSpc>
              <a:spcBef>
                <a:spcPct val="50000"/>
              </a:spcBef>
            </a:pPr>
            <a:endParaRPr lang="sv-SE" altLang="en-US" sz="1600">
              <a:latin typeface="Arial"/>
            </a:endParaRPr>
          </a:p>
          <a:p>
            <a:pPr marL="0" lvl="0" indent="0" eaLnBrk="1" hangingPunct="1">
              <a:lnSpc>
                <a:spcPct val="50000"/>
              </a:lnSpc>
              <a:spcBef>
                <a:spcPct val="50000"/>
              </a:spcBef>
            </a:pPr>
            <a:r>
              <a:rPr lang="sv-SE" altLang="en-US" sz="2000">
                <a:solidFill>
                  <a:schemeClr val="bg1"/>
                </a:solidFill>
                <a:latin typeface="Calibri" pitchFamily="34" charset="0"/>
              </a:rPr>
              <a:t>GREASE METER  </a:t>
            </a:r>
            <a:endParaRPr lang="sv-SE" altLang="en-US" sz="2000">
              <a:solidFill>
                <a:schemeClr val="bg1"/>
              </a:solidFill>
              <a:latin typeface="Calibri" pitchFamily="34" charset="0"/>
            </a:endParaRPr>
          </a:p>
        </p:txBody>
      </p:sp>
      <p:sp>
        <p:nvSpPr>
          <p:cNvPr id="21509" name="Text Box 6"/>
          <p:cNvSpPr/>
          <p:nvPr/>
        </p:nvSpPr>
        <p:spPr>
          <a:xfrm>
            <a:off x="585788" y="5068888"/>
            <a:ext cx="7740650" cy="11906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r>
              <a:rPr lang="en-GB" altLang="en-US" sz="1800">
                <a:latin typeface="Calibri" pitchFamily="34" charset="0"/>
              </a:rPr>
              <a:t>The grease meter is equipped with a resettable total counter. It can be calibrated and can show the grease amounts in cm³, g, oz. or fl. oz.</a:t>
            </a:r>
            <a:endParaRPr lang="en-GB" altLang="en-US" sz="1800">
              <a:latin typeface="Calibri" pitchFamily="34" charset="0"/>
            </a:endParaRPr>
          </a:p>
          <a:p>
            <a:pPr marL="0" lvl="0" indent="0" eaLnBrk="1" hangingPunct="1"/>
            <a:r>
              <a:rPr lang="en-GB" altLang="en-US" sz="1800">
                <a:latin typeface="Calibri" pitchFamily="34" charset="0"/>
              </a:rPr>
              <a:t>The display of the grease meter is equipped with a backlight for use in dark working environments.</a:t>
            </a:r>
            <a:endParaRPr lang="sv-SE" altLang="en-US" sz="1800">
              <a:latin typeface="Calibri" pitchFamily="34" charset="0"/>
            </a:endParaRPr>
          </a:p>
        </p:txBody>
      </p:sp>
      <p:pic>
        <p:nvPicPr>
          <p:cNvPr id="21510" name="Picture 7" descr="fettmätare luberight"/>
          <p:cNvPicPr/>
          <p:nvPr/>
        </p:nvPicPr>
        <p:blipFill>
          <a:blip r:embed="rId3"/>
          <a:stretch>
            <a:fillRect/>
          </a:stretch>
        </p:blipFill>
        <p:spPr>
          <a:xfrm>
            <a:off x="179388" y="2276475"/>
            <a:ext cx="3062288" cy="1843088"/>
          </a:xfrm>
          <a:prstGeom prst="rect">
            <a:avLst/>
          </a:prstGeom>
          <a:noFill/>
          <a:ln>
            <a:noFill/>
            <a:miter lim="800000"/>
          </a:ln>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2530" name="Text Box 2"/>
          <p:cNvSpPr txBox="1">
            <a:spLocks noChangeArrowheads="1"/>
          </p:cNvSpPr>
          <p:nvPr/>
        </p:nvSpPr>
        <p:spPr bwMode="auto">
          <a:xfrm>
            <a:off x="1174750" y="677863"/>
            <a:ext cx="6629400" cy="579437"/>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3200" b="1" i="0" u="none" strike="noStrike" kern="1200" cap="none" spc="0" normalizeH="0" baseline="0" noProof="0">
                <a:ln>
                  <a:noFill/>
                </a:ln>
                <a:solidFill>
                  <a:schemeClr val="tx1"/>
                </a:solidFill>
                <a:effectLst/>
                <a:uLnTx/>
                <a:uFillTx/>
                <a:latin typeface="Calibri" pitchFamily="34" charset="0"/>
                <a:ea typeface="+mn-ea"/>
                <a:cs typeface="+mn-cs"/>
              </a:rPr>
              <a:t>Hardware</a:t>
            </a:r>
            <a:endParaRPr kumimoji="0" lang="sv-SE" sz="3200" b="1" i="0" u="none" strike="noStrike" kern="1200" cap="none" spc="0" normalizeH="0" baseline="0" noProof="0">
              <a:ln>
                <a:noFill/>
              </a:ln>
              <a:solidFill>
                <a:schemeClr val="bg2"/>
              </a:solidFill>
              <a:effectLst/>
              <a:uLnTx/>
              <a:uFillTx/>
              <a:latin typeface="Calibri" pitchFamily="34" charset="0"/>
              <a:ea typeface="+mn-ea"/>
              <a:cs typeface="+mn-cs"/>
            </a:endParaRPr>
          </a:p>
        </p:txBody>
      </p:sp>
      <p:sp>
        <p:nvSpPr>
          <p:cNvPr id="22531" name="Text Box 3"/>
          <p:cNvSpPr/>
          <p:nvPr/>
        </p:nvSpPr>
        <p:spPr>
          <a:xfrm>
            <a:off x="3113088" y="1601788"/>
            <a:ext cx="5257800" cy="34163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lnSpc>
                <a:spcPct val="50000"/>
              </a:lnSpc>
              <a:spcBef>
                <a:spcPct val="50000"/>
              </a:spcBef>
            </a:pPr>
            <a:endParaRPr lang="sv-SE" altLang="en-US" sz="1600">
              <a:latin typeface="Arial"/>
            </a:endParaRPr>
          </a:p>
          <a:p>
            <a:pPr marL="0" lvl="0" indent="0" eaLnBrk="1" hangingPunct="1"/>
            <a:r>
              <a:rPr lang="en-GB" altLang="en-US" sz="1600" u="sng">
                <a:latin typeface="Calibri" pitchFamily="34" charset="0"/>
              </a:rPr>
              <a:t>Communication</a:t>
            </a:r>
            <a:endParaRPr lang="en-GB" altLang="en-US" sz="1600" u="sng">
              <a:latin typeface="Calibri" pitchFamily="34" charset="0"/>
            </a:endParaRPr>
          </a:p>
          <a:p>
            <a:pPr marL="0" lvl="0" indent="0" eaLnBrk="1" hangingPunct="1"/>
            <a:r>
              <a:rPr lang="en-GB" altLang="en-US" sz="1600">
                <a:latin typeface="Calibri" pitchFamily="34" charset="0"/>
              </a:rPr>
              <a:t>The unit is connected between the grease meter and the PC when information needs to be transferred.</a:t>
            </a:r>
            <a:endParaRPr lang="en-GB" altLang="en-US" sz="1600">
              <a:latin typeface="Calibri" pitchFamily="34" charset="0"/>
            </a:endParaRPr>
          </a:p>
          <a:p>
            <a:pPr marL="0" lvl="0" indent="0" eaLnBrk="1" hangingPunct="1"/>
            <a:endParaRPr lang="en-GB" altLang="en-US" sz="1600">
              <a:latin typeface="Calibri" pitchFamily="34" charset="0"/>
            </a:endParaRPr>
          </a:p>
          <a:p>
            <a:pPr marL="0" lvl="0" indent="0" eaLnBrk="1" hangingPunct="1"/>
            <a:r>
              <a:rPr lang="en-GB" altLang="en-US" sz="1600" u="sng">
                <a:latin typeface="Calibri" pitchFamily="34" charset="0"/>
              </a:rPr>
              <a:t>Charging</a:t>
            </a:r>
            <a:endParaRPr lang="en-GB" altLang="en-US" sz="1600" u="sng">
              <a:latin typeface="Calibri" pitchFamily="34" charset="0"/>
            </a:endParaRPr>
          </a:p>
          <a:p>
            <a:pPr marL="0" lvl="0" indent="0" eaLnBrk="1" hangingPunct="1"/>
            <a:r>
              <a:rPr lang="en-GB" altLang="en-US" sz="1600">
                <a:latin typeface="Calibri" pitchFamily="34" charset="0"/>
              </a:rPr>
              <a:t>Charging takes approx. 15 hours. </a:t>
            </a:r>
            <a:endParaRPr lang="en-GB" altLang="en-US" sz="1600">
              <a:latin typeface="Calibri" pitchFamily="34" charset="0"/>
            </a:endParaRPr>
          </a:p>
          <a:p>
            <a:pPr marL="0" lvl="0" indent="0" eaLnBrk="1" hangingPunct="1"/>
            <a:endParaRPr lang="en-GB" altLang="en-US" sz="1600">
              <a:latin typeface="Calibri" pitchFamily="34" charset="0"/>
            </a:endParaRPr>
          </a:p>
          <a:p>
            <a:pPr marL="0" lvl="0" indent="0" eaLnBrk="1" hangingPunct="1"/>
            <a:r>
              <a:rPr lang="en-GB" altLang="en-US" sz="1600" u="sng">
                <a:latin typeface="Calibri" pitchFamily="34" charset="0"/>
              </a:rPr>
              <a:t>Data</a:t>
            </a:r>
            <a:endParaRPr lang="en-GB" altLang="en-US" sz="1600" u="sng">
              <a:latin typeface="Calibri" pitchFamily="34" charset="0"/>
            </a:endParaRPr>
          </a:p>
          <a:p>
            <a:pPr marL="0" lvl="0" indent="0" eaLnBrk="1" hangingPunct="1"/>
            <a:r>
              <a:rPr lang="en-GB" altLang="en-US" sz="1600">
                <a:latin typeface="Calibri" pitchFamily="34" charset="0"/>
              </a:rPr>
              <a:t>Supply voltage	100-230 VAC  50-60 Hz</a:t>
            </a:r>
            <a:endParaRPr lang="en-GB" altLang="en-US" sz="1600">
              <a:latin typeface="Calibri" pitchFamily="34" charset="0"/>
            </a:endParaRPr>
          </a:p>
          <a:p>
            <a:pPr marL="0" lvl="0" indent="0" eaLnBrk="1" hangingPunct="1"/>
            <a:r>
              <a:rPr lang="en-GB" altLang="en-US" sz="1600">
                <a:latin typeface="Calibri" pitchFamily="34" charset="0"/>
              </a:rPr>
              <a:t>Power		max 0.25 A</a:t>
            </a:r>
            <a:endParaRPr lang="en-GB" altLang="en-US" sz="1600">
              <a:latin typeface="Calibri" pitchFamily="34" charset="0"/>
            </a:endParaRPr>
          </a:p>
          <a:p>
            <a:pPr marL="0" lvl="0" indent="0" eaLnBrk="1" hangingPunct="1"/>
            <a:r>
              <a:rPr lang="en-GB" altLang="en-US" sz="1600">
                <a:latin typeface="Calibri" pitchFamily="34" charset="0"/>
              </a:rPr>
              <a:t>Output voltage	5 VDC  2.0 A</a:t>
            </a:r>
            <a:endParaRPr lang="en-GB" altLang="en-US" sz="1600">
              <a:latin typeface="Calibri" pitchFamily="34" charset="0"/>
            </a:endParaRPr>
          </a:p>
          <a:p>
            <a:pPr marL="0" lvl="0" indent="0" eaLnBrk="1" hangingPunct="1"/>
            <a:r>
              <a:rPr lang="en-GB" altLang="en-US" sz="1600">
                <a:latin typeface="Calibri" pitchFamily="34" charset="0"/>
              </a:rPr>
              <a:t>Protection	IP20</a:t>
            </a:r>
            <a:endParaRPr lang="en-GB" altLang="en-US" sz="1600">
              <a:latin typeface="Calibri" pitchFamily="34" charset="0"/>
            </a:endParaRPr>
          </a:p>
          <a:p>
            <a:pPr marL="0" lvl="0" indent="0" eaLnBrk="1" hangingPunct="1"/>
            <a:r>
              <a:rPr lang="en-GB" altLang="en-US" sz="1600">
                <a:latin typeface="Calibri" pitchFamily="34" charset="0"/>
              </a:rPr>
              <a:t>Weight		0.8 kg</a:t>
            </a:r>
            <a:endParaRPr lang="sv-SE" altLang="en-US" sz="1600">
              <a:latin typeface="Calibri" pitchFamily="34" charset="0"/>
            </a:endParaRPr>
          </a:p>
        </p:txBody>
      </p:sp>
      <p:sp>
        <p:nvSpPr>
          <p:cNvPr id="22532" name="Text Box 4"/>
          <p:cNvSpPr/>
          <p:nvPr/>
        </p:nvSpPr>
        <p:spPr>
          <a:xfrm>
            <a:off x="485775" y="1470025"/>
            <a:ext cx="5999162" cy="2762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457200" lvl="0" indent="-457200" eaLnBrk="1" hangingPunct="1">
              <a:lnSpc>
                <a:spcPct val="50000"/>
              </a:lnSpc>
              <a:spcBef>
                <a:spcPct val="50000"/>
              </a:spcBef>
            </a:pPr>
            <a:r>
              <a:rPr lang="en-GB" altLang="en-US" sz="2000" b="1">
                <a:solidFill>
                  <a:schemeClr val="bg1"/>
                </a:solidFill>
                <a:latin typeface="Calibri" pitchFamily="34" charset="0"/>
              </a:rPr>
              <a:t>Power Supply and Communication Unit</a:t>
            </a:r>
            <a:endParaRPr lang="sv-SE" altLang="en-US" sz="2000">
              <a:solidFill>
                <a:schemeClr val="bg1"/>
              </a:solidFill>
              <a:latin typeface="Calibri" pitchFamily="34" charset="0"/>
            </a:endParaRPr>
          </a:p>
        </p:txBody>
      </p:sp>
      <p:pic>
        <p:nvPicPr>
          <p:cNvPr id="22533" name="Picture 5"/>
          <p:cNvPicPr/>
          <p:nvPr/>
        </p:nvPicPr>
        <p:blipFill>
          <a:blip r:embed="rId3"/>
          <a:stretch>
            <a:fillRect/>
          </a:stretch>
        </p:blipFill>
        <p:spPr>
          <a:xfrm>
            <a:off x="560388" y="1827212"/>
            <a:ext cx="2452688" cy="2089150"/>
          </a:xfrm>
          <a:prstGeom prst="rect">
            <a:avLst/>
          </a:prstGeom>
          <a:noFill/>
          <a:ln>
            <a:noFill/>
            <a:miter lim="800000"/>
          </a:ln>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6146" name="Picture 2" descr="Ford_T"/>
          <p:cNvPicPr/>
          <p:nvPr/>
        </p:nvPicPr>
        <p:blipFill>
          <a:blip r:embed="rId3"/>
          <a:stretch>
            <a:fillRect/>
          </a:stretch>
        </p:blipFill>
        <p:spPr>
          <a:xfrm>
            <a:off x="0" y="836612"/>
            <a:ext cx="6400800" cy="4267200"/>
          </a:xfrm>
          <a:prstGeom prst="rect">
            <a:avLst/>
          </a:prstGeom>
          <a:noFill/>
          <a:ln>
            <a:noFill/>
            <a:miter lim="800000"/>
          </a:ln>
        </p:spPr>
      </p:pic>
      <p:sp>
        <p:nvSpPr>
          <p:cNvPr id="6147" name="Rectangle 3"/>
          <p:cNvSpPr>
            <a:spLocks noGrp="1" noChangeArrowheads="1"/>
          </p:cNvSpPr>
          <p:nvPr>
            <p:ph type="title" idx="4294967295"/>
          </p:nvPr>
        </p:nvSpPr>
        <p:spPr bwMode="auto">
          <a:xfrm>
            <a:off x="609600" y="0"/>
            <a:ext cx="7772400" cy="1143000"/>
          </a:xfrm>
          <a:prstGeom prst="rect">
            <a:avLst/>
          </a:prstGeom>
          <a:noFill/>
          <a:ln w="9525" cmpd="sng">
            <a:noFill/>
            <a:prstDash val="solid"/>
            <a:miter lim="800000"/>
          </a:ln>
          <a:effectLst/>
          <a:scene3d>
            <a:camera prst="orthographicFront"/>
            <a:lightRig rig="balanced" dir="t"/>
          </a:scene3d>
          <a:sp3d prstMaterial="plastic"/>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GB" sz="4000" b="1" i="0" u="none" strike="noStrike" kern="1200" cap="none" spc="0" normalizeH="0" baseline="0" noProof="0" smtClean="0">
                <a:ln w="6350">
                  <a:noFill/>
                </a:ln>
                <a:solidFill>
                  <a:schemeClr val="tx1"/>
                </a:solidFill>
                <a:effectLst/>
                <a:uLnTx/>
                <a:uFillTx/>
                <a:latin typeface="Calibri" pitchFamily="34" charset="0"/>
                <a:ea typeface="+mj-ea"/>
                <a:cs typeface="+mj-cs"/>
              </a:rPr>
              <a:t>1908</a:t>
            </a:r>
          </a:p>
        </p:txBody>
      </p:sp>
      <p:pic>
        <p:nvPicPr>
          <p:cNvPr id="6148" name="Picture 4" descr="gammal fettspruta 004"/>
          <p:cNvPicPr/>
          <p:nvPr/>
        </p:nvPicPr>
        <p:blipFill>
          <a:blip r:embed="rId4"/>
          <a:stretch>
            <a:fillRect/>
          </a:stretch>
        </p:blipFill>
        <p:spPr>
          <a:xfrm>
            <a:off x="3171825" y="2970212"/>
            <a:ext cx="5972175" cy="3887788"/>
          </a:xfrm>
          <a:prstGeom prst="rect">
            <a:avLst/>
          </a:prstGeom>
          <a:noFill/>
          <a:ln>
            <a:noFill/>
            <a:miter lim="800000"/>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additive="base">
                                        <p:cTn id="6" dur="1" fill="hold">
                                          <p:stCondLst>
                                            <p:cond delay="0"/>
                                          </p:stCondLst>
                                        </p:cTn>
                                        <p:tgtEl>
                                          <p:spTgt spid="6146"/>
                                        </p:tgtEl>
                                        <p:attrNameLst>
                                          <p:attrName>style.visibility</p:attrName>
                                        </p:attrNameLst>
                                      </p:cBhvr>
                                      <p:to>
                                        <p:strVal val="visible"/>
                                      </p:to>
                                    </p:set>
                                    <p:animEffect transition="in" filter="fade">
                                      <p:cBhvr additive="base">
                                        <p:cTn id="7" dur="1000"/>
                                        <p:tgtEl>
                                          <p:spTgt spid="6146"/>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additive="base">
                                        <p:cTn id="12" dur="1" fill="hold">
                                          <p:stCondLst>
                                            <p:cond delay="0"/>
                                          </p:stCondLst>
                                        </p:cTn>
                                        <p:tgtEl>
                                          <p:spTgt spid="6148"/>
                                        </p:tgtEl>
                                        <p:attrNameLst>
                                          <p:attrName>style.visibility</p:attrName>
                                        </p:attrNameLst>
                                      </p:cBhvr>
                                      <p:to>
                                        <p:strVal val="visible"/>
                                      </p:to>
                                    </p:set>
                                    <p:animEffect transition="in" filter="fade">
                                      <p:cBhvr additive="base">
                                        <p:cTn id="13"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3554" name="Text Box 2"/>
          <p:cNvSpPr txBox="1">
            <a:spLocks noChangeArrowheads="1"/>
          </p:cNvSpPr>
          <p:nvPr/>
        </p:nvSpPr>
        <p:spPr bwMode="auto">
          <a:xfrm>
            <a:off x="1174750" y="677863"/>
            <a:ext cx="6629400" cy="579437"/>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3200" b="1" i="0" u="none" strike="noStrike" kern="1200" cap="none" spc="0" normalizeH="0" baseline="0" noProof="0">
                <a:ln>
                  <a:noFill/>
                </a:ln>
                <a:solidFill>
                  <a:schemeClr val="tx1"/>
                </a:solidFill>
                <a:effectLst/>
                <a:uLnTx/>
                <a:uFillTx/>
                <a:latin typeface="Calibri" pitchFamily="34" charset="0"/>
                <a:ea typeface="+mn-ea"/>
                <a:cs typeface="+mn-cs"/>
              </a:rPr>
              <a:t>Hardware</a:t>
            </a:r>
            <a:endParaRPr kumimoji="0" lang="sv-SE" sz="3200" b="1" i="0" u="none" strike="noStrike" kern="1200" cap="none" spc="0" normalizeH="0" baseline="0" noProof="0">
              <a:ln>
                <a:noFill/>
              </a:ln>
              <a:solidFill>
                <a:schemeClr val="bg2"/>
              </a:solidFill>
              <a:effectLst/>
              <a:uLnTx/>
              <a:uFillTx/>
              <a:latin typeface="Calibri" pitchFamily="34" charset="0"/>
              <a:ea typeface="+mn-ea"/>
              <a:cs typeface="+mn-cs"/>
            </a:endParaRPr>
          </a:p>
        </p:txBody>
      </p:sp>
      <p:sp>
        <p:nvSpPr>
          <p:cNvPr id="23555" name="Text Box 3"/>
          <p:cNvSpPr/>
          <p:nvPr/>
        </p:nvSpPr>
        <p:spPr>
          <a:xfrm>
            <a:off x="3113088" y="1717675"/>
            <a:ext cx="5257800" cy="38163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lnSpc>
                <a:spcPct val="50000"/>
              </a:lnSpc>
              <a:spcBef>
                <a:spcPct val="50000"/>
              </a:spcBef>
            </a:pPr>
            <a:endParaRPr lang="sv-SE" altLang="en-US" sz="1600">
              <a:latin typeface="Arial"/>
            </a:endParaRPr>
          </a:p>
          <a:p>
            <a:pPr marL="0" lvl="0" indent="0" eaLnBrk="1" hangingPunct="1"/>
            <a:r>
              <a:rPr lang="en-GB" altLang="en-US" sz="1800">
                <a:latin typeface="Calibri" pitchFamily="34" charset="0"/>
              </a:rPr>
              <a:t>The transponder has a unique number that the grease meter identifies.</a:t>
            </a:r>
            <a:endParaRPr lang="en-GB" altLang="en-US" sz="1800">
              <a:latin typeface="Calibri" pitchFamily="34" charset="0"/>
            </a:endParaRPr>
          </a:p>
          <a:p>
            <a:pPr marL="0" lvl="0" indent="0" eaLnBrk="1" hangingPunct="1"/>
            <a:endParaRPr lang="en-GB" altLang="en-US" sz="1800">
              <a:latin typeface="Calibri" pitchFamily="34" charset="0"/>
            </a:endParaRPr>
          </a:p>
          <a:p>
            <a:pPr marL="0" lvl="0" indent="0" eaLnBrk="1" hangingPunct="1"/>
            <a:r>
              <a:rPr lang="en-GB" altLang="en-US" sz="1800">
                <a:latin typeface="Calibri" pitchFamily="34" charset="0"/>
              </a:rPr>
              <a:t>Stiffening plate and locking ring in acidproof steel. Lubrication nipple in zinc plated or acid proof steel. Transponder in epoxy.</a:t>
            </a:r>
            <a:endParaRPr lang="en-GB" altLang="en-US" sz="1800">
              <a:latin typeface="Calibri" pitchFamily="34" charset="0"/>
            </a:endParaRPr>
          </a:p>
          <a:p>
            <a:pPr marL="0" lvl="0" indent="0" eaLnBrk="1" hangingPunct="1"/>
            <a:endParaRPr lang="en-GB" altLang="en-US" sz="1800">
              <a:latin typeface="Calibri" pitchFamily="34" charset="0"/>
            </a:endParaRPr>
          </a:p>
          <a:p>
            <a:pPr marL="0" lvl="0" indent="0" eaLnBrk="1" hangingPunct="1"/>
            <a:r>
              <a:rPr lang="en-GB" altLang="en-US" sz="1800">
                <a:latin typeface="Calibri" pitchFamily="34" charset="0"/>
              </a:rPr>
              <a:t>Connection thread: ISO-G1/8 or NPT 1/8</a:t>
            </a:r>
            <a:endParaRPr lang="en-GB" altLang="en-US" sz="1800">
              <a:latin typeface="Calibri" pitchFamily="34" charset="0"/>
            </a:endParaRPr>
          </a:p>
          <a:p>
            <a:pPr marL="0" lvl="0" indent="0" eaLnBrk="1" hangingPunct="1"/>
            <a:r>
              <a:rPr lang="en-GB" altLang="en-US" sz="1800">
                <a:latin typeface="Calibri" pitchFamily="34" charset="0"/>
              </a:rPr>
              <a:t>Type of lubrication nipple in accordance with</a:t>
            </a:r>
            <a:endParaRPr lang="en-GB" altLang="en-US" sz="1800">
              <a:latin typeface="Calibri" pitchFamily="34" charset="0"/>
            </a:endParaRPr>
          </a:p>
          <a:p>
            <a:pPr marL="0" lvl="0" indent="0" eaLnBrk="1" hangingPunct="1"/>
            <a:r>
              <a:rPr lang="en-GB" altLang="en-US" sz="1800">
                <a:latin typeface="Calibri" pitchFamily="34" charset="0"/>
              </a:rPr>
              <a:t>DIN 71412</a:t>
            </a:r>
            <a:endParaRPr lang="en-GB" altLang="en-US" sz="1800">
              <a:latin typeface="Calibri" pitchFamily="34" charset="0"/>
            </a:endParaRPr>
          </a:p>
          <a:p>
            <a:pPr marL="0" lvl="0" indent="0" eaLnBrk="1" hangingPunct="1"/>
            <a:r>
              <a:rPr lang="en-GB" altLang="en-US" sz="1800">
                <a:latin typeface="Calibri" pitchFamily="34" charset="0"/>
              </a:rPr>
              <a:t>Temperature range: -40 °C to +85 °C</a:t>
            </a:r>
            <a:endParaRPr lang="en-GB" altLang="en-US" sz="1800">
              <a:latin typeface="Calibri" pitchFamily="34" charset="0"/>
            </a:endParaRPr>
          </a:p>
          <a:p>
            <a:pPr marL="0" lvl="0" indent="0" eaLnBrk="1" hangingPunct="1"/>
            <a:r>
              <a:rPr lang="en-GB" altLang="en-US" sz="1800">
                <a:latin typeface="Calibri" pitchFamily="34" charset="0"/>
              </a:rPr>
              <a:t>Protection: IP66</a:t>
            </a:r>
            <a:endParaRPr lang="en-GB" altLang="en-US" sz="1800">
              <a:latin typeface="Calibri" pitchFamily="34" charset="0"/>
            </a:endParaRPr>
          </a:p>
          <a:p>
            <a:pPr marL="0" lvl="0" indent="0" eaLnBrk="1" hangingPunct="1"/>
            <a:r>
              <a:rPr lang="en-GB" altLang="en-US" sz="1800">
                <a:latin typeface="Calibri" pitchFamily="34" charset="0"/>
              </a:rPr>
              <a:t>Weight: 20 g</a:t>
            </a:r>
            <a:endParaRPr lang="sv-SE" altLang="en-US" sz="1800">
              <a:latin typeface="Calibri" pitchFamily="34" charset="0"/>
            </a:endParaRPr>
          </a:p>
        </p:txBody>
      </p:sp>
      <p:sp>
        <p:nvSpPr>
          <p:cNvPr id="23556" name="Text Box 4"/>
          <p:cNvSpPr/>
          <p:nvPr/>
        </p:nvSpPr>
        <p:spPr>
          <a:xfrm>
            <a:off x="-452438" y="1425575"/>
            <a:ext cx="6027738" cy="2762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1371600" lvl="2" indent="-457200" eaLnBrk="1" hangingPunct="1">
              <a:lnSpc>
                <a:spcPct val="50000"/>
              </a:lnSpc>
              <a:spcBef>
                <a:spcPct val="50000"/>
              </a:spcBef>
            </a:pPr>
            <a:r>
              <a:rPr lang="en-GB" altLang="en-US" sz="2000" b="1">
                <a:solidFill>
                  <a:schemeClr val="bg1"/>
                </a:solidFill>
                <a:latin typeface="Calibri" pitchFamily="34" charset="0"/>
              </a:rPr>
              <a:t>Lubrication Nipple with Transponder</a:t>
            </a:r>
            <a:endParaRPr lang="sv-SE" altLang="en-US" sz="2000">
              <a:solidFill>
                <a:schemeClr val="bg1"/>
              </a:solidFill>
              <a:latin typeface="Calibri" pitchFamily="34" charset="0"/>
            </a:endParaRPr>
          </a:p>
        </p:txBody>
      </p:sp>
      <p:pic>
        <p:nvPicPr>
          <p:cNvPr id="23557" name="Bildobjekt 4" descr="Luberight nippel ny.jpg"/>
          <p:cNvPicPr/>
          <p:nvPr/>
        </p:nvPicPr>
        <p:blipFill>
          <a:blip r:embed="rId3"/>
          <a:stretch>
            <a:fillRect/>
          </a:stretch>
        </p:blipFill>
        <p:spPr>
          <a:xfrm>
            <a:off x="539750" y="1916112"/>
            <a:ext cx="2160588" cy="2212975"/>
          </a:xfrm>
          <a:prstGeom prst="rect">
            <a:avLst/>
          </a:prstGeom>
          <a:noFill/>
          <a:ln>
            <a:noFill/>
            <a:miter lim="800000"/>
          </a:ln>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4578" name="Text Box 5"/>
          <p:cNvSpPr txBox="1">
            <a:spLocks noChangeArrowheads="1"/>
          </p:cNvSpPr>
          <p:nvPr/>
        </p:nvSpPr>
        <p:spPr bwMode="auto">
          <a:xfrm>
            <a:off x="1174750" y="677863"/>
            <a:ext cx="6629400" cy="579437"/>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3200" b="1" i="0" u="none" strike="noStrike" kern="1200" cap="none" spc="0" normalizeH="0" baseline="0" noProof="0">
                <a:ln>
                  <a:noFill/>
                </a:ln>
                <a:solidFill>
                  <a:schemeClr val="tx1"/>
                </a:solidFill>
                <a:effectLst/>
                <a:uLnTx/>
                <a:uFillTx/>
                <a:latin typeface="Calibri" pitchFamily="34" charset="0"/>
                <a:ea typeface="+mn-ea"/>
                <a:cs typeface="+mn-cs"/>
              </a:rPr>
              <a:t>Internet</a:t>
            </a:r>
            <a:endParaRPr kumimoji="0" lang="sv-SE" sz="3200" b="1" i="0" u="none" strike="noStrike" kern="1200" cap="none" spc="0" normalizeH="0" baseline="0" noProof="0">
              <a:ln>
                <a:noFill/>
              </a:ln>
              <a:solidFill>
                <a:schemeClr val="bg2"/>
              </a:solidFill>
              <a:effectLst/>
              <a:uLnTx/>
              <a:uFillTx/>
              <a:latin typeface="Calibri" pitchFamily="34" charset="0"/>
              <a:ea typeface="+mn-ea"/>
              <a:cs typeface="+mn-cs"/>
            </a:endParaRPr>
          </a:p>
        </p:txBody>
      </p:sp>
      <p:sp>
        <p:nvSpPr>
          <p:cNvPr id="24579" name="Text Box 6"/>
          <p:cNvSpPr/>
          <p:nvPr/>
        </p:nvSpPr>
        <p:spPr>
          <a:xfrm>
            <a:off x="5364162" y="1125538"/>
            <a:ext cx="3455988" cy="2762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1371600" lvl="2" indent="-457200" eaLnBrk="1" hangingPunct="1">
              <a:lnSpc>
                <a:spcPct val="50000"/>
              </a:lnSpc>
              <a:spcBef>
                <a:spcPct val="50000"/>
              </a:spcBef>
            </a:pPr>
            <a:r>
              <a:rPr lang="en-GB" altLang="en-US" sz="2000" b="1">
                <a:latin typeface="Calibri" pitchFamily="34" charset="0"/>
              </a:rPr>
              <a:t>www.assalub.com</a:t>
            </a:r>
            <a:endParaRPr lang="sv-SE" altLang="en-US" sz="2000">
              <a:latin typeface="Calibri" pitchFamily="34" charset="0"/>
            </a:endParaRPr>
          </a:p>
        </p:txBody>
      </p:sp>
      <p:pic>
        <p:nvPicPr>
          <p:cNvPr id="24580" name="Picture 8"/>
          <p:cNvPicPr/>
          <p:nvPr/>
        </p:nvPicPr>
        <p:blipFill>
          <a:blip r:embed="rId3"/>
          <a:stretch>
            <a:fillRect/>
          </a:stretch>
        </p:blipFill>
        <p:spPr>
          <a:xfrm>
            <a:off x="1187450" y="1628775"/>
            <a:ext cx="6626225" cy="4819650"/>
          </a:xfrm>
          <a:prstGeom prst="rect">
            <a:avLst/>
          </a:prstGeom>
          <a:noFill/>
          <a:ln>
            <a:noFill/>
            <a:miter lim="800000"/>
          </a:ln>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7170" name="Rectangle 2"/>
          <p:cNvSpPr>
            <a:spLocks noGrp="1" noChangeArrowheads="1"/>
          </p:cNvSpPr>
          <p:nvPr>
            <p:ph type="title" idx="4294967295"/>
          </p:nvPr>
        </p:nvSpPr>
        <p:spPr bwMode="auto">
          <a:xfrm>
            <a:off x="609600" y="0"/>
            <a:ext cx="7772400" cy="1143000"/>
          </a:xfrm>
          <a:prstGeom prst="rect">
            <a:avLst/>
          </a:prstGeom>
          <a:noFill/>
          <a:ln w="9525" cmpd="sng">
            <a:noFill/>
            <a:prstDash val="solid"/>
            <a:miter lim="800000"/>
          </a:ln>
          <a:effectLst/>
          <a:scene3d>
            <a:camera prst="orthographicFront"/>
            <a:lightRig rig="balanced" dir="t"/>
          </a:scene3d>
          <a:sp3d prstMaterial="plastic"/>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GB" sz="4000" b="1" i="0" u="none" strike="noStrike" kern="1200" cap="none" spc="0" normalizeH="0" baseline="0" noProof="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a:t>
            </a:r>
            <a:r>
              <a:rPr kumimoji="0" lang="en-GB" sz="4000" b="1" i="0" u="none" strike="noStrike" kern="1200" cap="none" spc="0" normalizeH="0" baseline="0" noProof="0" smtClean="0">
                <a:ln w="6350">
                  <a:noFill/>
                </a:ln>
                <a:solidFill>
                  <a:schemeClr val="tx1"/>
                </a:solidFill>
                <a:effectLst/>
                <a:uLnTx/>
                <a:uFillTx/>
                <a:latin typeface="Calibri" pitchFamily="34" charset="0"/>
                <a:ea typeface="+mj-ea"/>
                <a:cs typeface="+mj-cs"/>
              </a:rPr>
              <a:t>1996</a:t>
            </a:r>
          </a:p>
        </p:txBody>
      </p:sp>
      <p:pic>
        <p:nvPicPr>
          <p:cNvPr id="7171" name="Picture 6" descr="mb"/>
          <p:cNvPicPr/>
          <p:nvPr/>
        </p:nvPicPr>
        <p:blipFill>
          <a:blip r:embed="rId3"/>
          <a:stretch>
            <a:fillRect/>
          </a:stretch>
        </p:blipFill>
        <p:spPr>
          <a:xfrm>
            <a:off x="0" y="765175"/>
            <a:ext cx="6084888" cy="4564062"/>
          </a:xfrm>
          <a:prstGeom prst="rect">
            <a:avLst/>
          </a:prstGeom>
          <a:noFill/>
          <a:ln>
            <a:noFill/>
            <a:miter lim="800000"/>
          </a:ln>
        </p:spPr>
      </p:pic>
      <p:pic>
        <p:nvPicPr>
          <p:cNvPr id="7172" name="Picture 7" descr="Handpump2"/>
          <p:cNvPicPr/>
          <p:nvPr/>
        </p:nvPicPr>
        <p:blipFill>
          <a:blip r:embed="rId4"/>
          <a:stretch>
            <a:fillRect/>
          </a:stretch>
        </p:blipFill>
        <p:spPr>
          <a:xfrm>
            <a:off x="3635375" y="2857500"/>
            <a:ext cx="5508625" cy="4000500"/>
          </a:xfrm>
          <a:prstGeom prst="rect">
            <a:avLst/>
          </a:prstGeom>
          <a:noFill/>
          <a:ln>
            <a:noFill/>
            <a:miter lim="800000"/>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additive="base">
                                        <p:cTn id="6" dur="1" fill="hold">
                                          <p:stCondLst>
                                            <p:cond delay="0"/>
                                          </p:stCondLst>
                                        </p:cTn>
                                        <p:tgtEl>
                                          <p:spTgt spid="7171"/>
                                        </p:tgtEl>
                                        <p:attrNameLst>
                                          <p:attrName>style.visibility</p:attrName>
                                        </p:attrNameLst>
                                      </p:cBhvr>
                                      <p:to>
                                        <p:strVal val="visible"/>
                                      </p:to>
                                    </p:set>
                                    <p:animEffect transition="in" filter="fade">
                                      <p:cBhvr additive="base">
                                        <p:cTn id="7" dur="1000"/>
                                        <p:tgtEl>
                                          <p:spTgt spid="7171"/>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additive="base">
                                        <p:cTn id="12" dur="1" fill="hold">
                                          <p:stCondLst>
                                            <p:cond delay="0"/>
                                          </p:stCondLst>
                                        </p:cTn>
                                        <p:tgtEl>
                                          <p:spTgt spid="7172"/>
                                        </p:tgtEl>
                                        <p:attrNameLst>
                                          <p:attrName>style.visibility</p:attrName>
                                        </p:attrNameLst>
                                      </p:cBhvr>
                                      <p:to>
                                        <p:strVal val="visible"/>
                                      </p:to>
                                    </p:set>
                                    <p:animEffect transition="in" filter="fade">
                                      <p:cBhvr additive="base">
                                        <p:cTn id="13"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8194" name="Picture 2" descr="HANDSMÖRJNING"/>
          <p:cNvPicPr/>
          <p:nvPr/>
        </p:nvPicPr>
        <p:blipFill>
          <a:blip r:embed="rId3"/>
          <a:stretch>
            <a:fillRect/>
          </a:stretch>
        </p:blipFill>
        <p:spPr>
          <a:xfrm>
            <a:off x="5638800" y="2133600"/>
            <a:ext cx="3143250" cy="4054475"/>
          </a:xfrm>
          <a:prstGeom prst="rect">
            <a:avLst/>
          </a:prstGeom>
          <a:noFill/>
          <a:ln>
            <a:noFill/>
            <a:miter lim="800000"/>
          </a:ln>
        </p:spPr>
      </p:pic>
      <p:sp>
        <p:nvSpPr>
          <p:cNvPr id="8195" name="Text Box 3"/>
          <p:cNvSpPr/>
          <p:nvPr/>
        </p:nvSpPr>
        <p:spPr>
          <a:xfrm>
            <a:off x="323850" y="5229225"/>
            <a:ext cx="4800600" cy="4619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b="1">
                <a:solidFill>
                  <a:schemeClr val="bg1"/>
                </a:solidFill>
                <a:latin typeface="Calibri" pitchFamily="34" charset="0"/>
              </a:rPr>
              <a:t>IS DEVELOPEMENT STALLING?</a:t>
            </a:r>
            <a:endParaRPr lang="sv-SE" altLang="en-US" b="1">
              <a:solidFill>
                <a:schemeClr val="bg1"/>
              </a:solidFill>
              <a:latin typeface="Calibri" pitchFamily="34" charset="0"/>
            </a:endParaRPr>
          </a:p>
        </p:txBody>
      </p:sp>
      <p:sp>
        <p:nvSpPr>
          <p:cNvPr id="8196" name="Text Box 4"/>
          <p:cNvSpPr txBox="1">
            <a:spLocks noChangeArrowheads="1"/>
          </p:cNvSpPr>
          <p:nvPr/>
        </p:nvSpPr>
        <p:spPr bwMode="auto">
          <a:xfrm>
            <a:off x="1979712" y="548680"/>
            <a:ext cx="5638800" cy="646331"/>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Manual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Lubrication</a:t>
            </a:r>
            <a:endParaRPr kumimoji="0" lang="sv-SE" sz="3600" b="1" i="0" u="none" strike="noStrike" kern="1200" cap="none" spc="0" normalizeH="0" baseline="0" noProof="0">
              <a:ln>
                <a:noFill/>
              </a:ln>
              <a:solidFill>
                <a:schemeClr val="tx1"/>
              </a:solidFill>
              <a:effectLst/>
              <a:uLnTx/>
              <a:uFillTx/>
              <a:latin typeface="Calibri" pitchFamily="34" charset="0"/>
              <a:ea typeface="+mn-ea"/>
              <a:cs typeface="+mn-cs"/>
            </a:endParaRPr>
          </a:p>
        </p:txBody>
      </p:sp>
      <p:pic>
        <p:nvPicPr>
          <p:cNvPr id="8197" name="Picture 5" descr="gammal fettspruta 004"/>
          <p:cNvPicPr/>
          <p:nvPr/>
        </p:nvPicPr>
        <p:blipFill>
          <a:blip r:embed="rId4"/>
          <a:stretch>
            <a:fillRect/>
          </a:stretch>
        </p:blipFill>
        <p:spPr>
          <a:xfrm>
            <a:off x="250825" y="1628775"/>
            <a:ext cx="4957762" cy="3227388"/>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additive="base">
                                        <p:cTn id="6" dur="1" fill="hold">
                                          <p:stCondLst>
                                            <p:cond delay="0"/>
                                          </p:stCondLst>
                                        </p:cTn>
                                        <p:tgtEl>
                                          <p:spTgt spid="8197"/>
                                        </p:tgtEl>
                                        <p:attrNameLst>
                                          <p:attrName>style.visibility</p:attrName>
                                        </p:attrNameLst>
                                      </p:cBhvr>
                                      <p:to>
                                        <p:strVal val="visible"/>
                                      </p:to>
                                    </p:set>
                                    <p:animEffect transition="in" filter="fade">
                                      <p:cBhvr additive="base">
                                        <p:cTn id="7" dur="1000"/>
                                        <p:tgtEl>
                                          <p:spTgt spid="8197"/>
                                        </p:tgtEl>
                                      </p:cBhvr>
                                    </p:animEffect>
                                  </p:childTnLst>
                                </p:cTn>
                              </p:par>
                              <p:par>
                                <p:cTn id="8" presetID="10" presetClass="entr" presetSubtype="0" fill="hold" nodeType="withEffect">
                                  <p:stCondLst>
                                    <p:cond delay="0"/>
                                  </p:stCondLst>
                                  <p:childTnLst>
                                    <p:set>
                                      <p:cBhvr additive="base">
                                        <p:cTn id="9" dur="1" fill="hold">
                                          <p:stCondLst>
                                            <p:cond delay="0"/>
                                          </p:stCondLst>
                                        </p:cTn>
                                        <p:tgtEl>
                                          <p:spTgt spid="8196"/>
                                        </p:tgtEl>
                                        <p:attrNameLst>
                                          <p:attrName>style.visibility</p:attrName>
                                        </p:attrNameLst>
                                      </p:cBhvr>
                                      <p:to>
                                        <p:strVal val="visible"/>
                                      </p:to>
                                    </p:set>
                                    <p:animEffect transition="in" filter="fade">
                                      <p:cBhvr additive="base">
                                        <p:cTn id="10" dur="1000"/>
                                        <p:tgtEl>
                                          <p:spTgt spid="8196"/>
                                        </p:tgtEl>
                                      </p:cBhvr>
                                    </p:animEffect>
                                  </p:childTnLst>
                                </p:cTn>
                              </p:par>
                              <p:par>
                                <p:cTn id="11" presetID="10" presetClass="entr" presetSubtype="0" fill="hold" nodeType="withEffect">
                                  <p:stCondLst>
                                    <p:cond delay="0"/>
                                  </p:stCondLst>
                                  <p:childTnLst>
                                    <p:set>
                                      <p:cBhvr additive="base">
                                        <p:cTn id="12" dur="1" fill="hold">
                                          <p:stCondLst>
                                            <p:cond delay="0"/>
                                          </p:stCondLst>
                                        </p:cTn>
                                        <p:tgtEl>
                                          <p:spTgt spid="8194"/>
                                        </p:tgtEl>
                                        <p:attrNameLst>
                                          <p:attrName>style.visibility</p:attrName>
                                        </p:attrNameLst>
                                      </p:cBhvr>
                                      <p:to>
                                        <p:strVal val="visible"/>
                                      </p:to>
                                    </p:set>
                                    <p:animEffect transition="in" filter="fade">
                                      <p:cBhvr additive="base">
                                        <p:cTn id="13" dur="1000"/>
                                        <p:tgtEl>
                                          <p:spTgt spid="8194"/>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0" presetClass="entr" presetSubtype="0" fill="hold" grpId="0" nodeType="clickEffect">
                                  <p:stCondLst>
                                    <p:cond delay="0"/>
                                  </p:stCondLst>
                                  <p:childTnLst>
                                    <p:set>
                                      <p:cBhvr additive="base">
                                        <p:cTn id="18" dur="1" fill="hold">
                                          <p:stCondLst>
                                            <p:cond delay="0"/>
                                          </p:stCondLst>
                                        </p:cTn>
                                        <p:tgtEl>
                                          <p:spTgt spid="8195"/>
                                        </p:tgtEl>
                                        <p:attrNameLst>
                                          <p:attrName>style.visibility</p:attrName>
                                        </p:attrNameLst>
                                      </p:cBhvr>
                                      <p:to>
                                        <p:strVal val="visible"/>
                                      </p:to>
                                    </p:set>
                                    <p:animEffect transition="in" filter="fade">
                                      <p:cBhvr additive="base">
                                        <p:cTn id="19"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9218" name="Picture 2" descr="Fettmätare foto"/>
          <p:cNvPicPr/>
          <p:nvPr/>
        </p:nvPicPr>
        <p:blipFill>
          <a:blip r:embed="rId3"/>
          <a:stretch>
            <a:fillRect/>
          </a:stretch>
        </p:blipFill>
        <p:spPr>
          <a:xfrm>
            <a:off x="1692275" y="2060575"/>
            <a:ext cx="5867400" cy="4233862"/>
          </a:xfrm>
          <a:prstGeom prst="rect">
            <a:avLst/>
          </a:prstGeom>
          <a:noFill/>
          <a:ln>
            <a:noFill/>
            <a:miter lim="800000"/>
          </a:ln>
        </p:spPr>
      </p:pic>
      <p:sp>
        <p:nvSpPr>
          <p:cNvPr id="9219" name="Text Box 3"/>
          <p:cNvSpPr txBox="1">
            <a:spLocks noChangeArrowheads="1"/>
          </p:cNvSpPr>
          <p:nvPr/>
        </p:nvSpPr>
        <p:spPr bwMode="auto">
          <a:xfrm>
            <a:off x="1979613" y="692150"/>
            <a:ext cx="4800600" cy="1739900"/>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1997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Assalub</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introduced</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the first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grease</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meter</a:t>
            </a:r>
          </a:p>
        </p:txBody>
      </p:sp>
      <p:sp>
        <p:nvSpPr>
          <p:cNvPr id="9220" name="Text Box 4"/>
          <p:cNvSpPr/>
          <p:nvPr/>
        </p:nvSpPr>
        <p:spPr>
          <a:xfrm>
            <a:off x="2057400" y="4267200"/>
            <a:ext cx="3276600" cy="11588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spcBef>
                <a:spcPct val="50000"/>
              </a:spcBef>
            </a:pPr>
            <a:r>
              <a:rPr lang="sv-SE" altLang="en-US" sz="2000">
                <a:latin typeface="Calibri" pitchFamily="34" charset="0"/>
              </a:rPr>
              <a:t>Grease Meter</a:t>
            </a:r>
            <a:endParaRPr lang="sv-SE" altLang="en-US" sz="2000">
              <a:latin typeface="Calibri" pitchFamily="34" charset="0"/>
            </a:endParaRPr>
          </a:p>
          <a:p>
            <a:pPr marL="0" lvl="0" indent="0" eaLnBrk="1" hangingPunct="1">
              <a:spcBef>
                <a:spcPct val="50000"/>
              </a:spcBef>
            </a:pPr>
            <a:r>
              <a:rPr lang="sv-SE" altLang="en-US" sz="2000">
                <a:latin typeface="Calibri" pitchFamily="34" charset="0"/>
              </a:rPr>
              <a:t>With display showing the volume fed.</a:t>
            </a:r>
            <a:endParaRPr lang="sv-SE" altLang="en-US" sz="2000">
              <a:latin typeface="Calibri" pitchFamily="34" charset="0"/>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0242" name="Text Box 4"/>
          <p:cNvSpPr txBox="1">
            <a:spLocks noChangeArrowheads="1"/>
          </p:cNvSpPr>
          <p:nvPr/>
        </p:nvSpPr>
        <p:spPr bwMode="auto">
          <a:xfrm>
            <a:off x="3419475" y="1268413"/>
            <a:ext cx="5256213" cy="1384995"/>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2004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Assalub</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introduced</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the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next</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generation of the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grease</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meter</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2400" b="1" i="0" u="none" strike="noStrike" kern="1200" cap="none" spc="0" normalizeH="0" baseline="0" noProof="0">
                <a:ln>
                  <a:noFill/>
                </a:ln>
                <a:solidFill>
                  <a:schemeClr val="bg1"/>
                </a:solidFill>
                <a:effectLst/>
                <a:uLnTx/>
                <a:uFillTx/>
                <a:latin typeface="Calibri" pitchFamily="34" charset="0"/>
                <a:ea typeface="+mn-ea"/>
                <a:cs typeface="+mn-cs"/>
              </a:rPr>
              <a:t>GREASE METER MKII</a:t>
            </a:r>
          </a:p>
        </p:txBody>
      </p:sp>
      <p:pic>
        <p:nvPicPr>
          <p:cNvPr id="10243" name="Picture 5" descr="DSCN2855"/>
          <p:cNvPicPr/>
          <p:nvPr/>
        </p:nvPicPr>
        <p:blipFill>
          <a:blip r:embed="rId3"/>
          <a:stretch>
            <a:fillRect/>
          </a:stretch>
        </p:blipFill>
        <p:spPr>
          <a:xfrm>
            <a:off x="2843212" y="3429000"/>
            <a:ext cx="5545138" cy="3130550"/>
          </a:xfrm>
          <a:prstGeom prst="rect">
            <a:avLst/>
          </a:prstGeom>
          <a:noFill/>
          <a:ln>
            <a:noFill/>
            <a:miter lim="800000"/>
          </a:ln>
        </p:spPr>
      </p:pic>
      <p:pic>
        <p:nvPicPr>
          <p:cNvPr id="10244" name="Picture 6" descr="Grease meter MK2-genomskinlig"/>
          <p:cNvPicPr/>
          <p:nvPr/>
        </p:nvPicPr>
        <p:blipFill>
          <a:blip r:embed="rId4"/>
          <a:stretch>
            <a:fillRect/>
          </a:stretch>
        </p:blipFill>
        <p:spPr>
          <a:xfrm>
            <a:off x="539750" y="2708275"/>
            <a:ext cx="3168650" cy="2405062"/>
          </a:xfrm>
          <a:prstGeom prst="rect">
            <a:avLst/>
          </a:prstGeom>
          <a:noFill/>
          <a:ln>
            <a:noFill/>
            <a:miter lim="800000"/>
          </a:ln>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1266" name="Text Box 2"/>
          <p:cNvSpPr/>
          <p:nvPr/>
        </p:nvSpPr>
        <p:spPr>
          <a:xfrm>
            <a:off x="1403350" y="188912"/>
            <a:ext cx="6629400" cy="57943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sz="3200" b="1">
                <a:latin typeface="Calibri" pitchFamily="34" charset="0"/>
              </a:rPr>
              <a:t>Grease handling</a:t>
            </a:r>
            <a:endParaRPr lang="sv-SE" altLang="en-US" sz="3200" b="1">
              <a:solidFill>
                <a:schemeClr val="bg2"/>
              </a:solidFill>
              <a:latin typeface="Calibri" pitchFamily="34" charset="0"/>
            </a:endParaRPr>
          </a:p>
        </p:txBody>
      </p:sp>
      <p:pic>
        <p:nvPicPr>
          <p:cNvPr id="11267" name="Picture 6" descr="100-0026_IMG"/>
          <p:cNvPicPr/>
          <p:nvPr/>
        </p:nvPicPr>
        <p:blipFill>
          <a:blip r:embed="rId3"/>
          <a:stretch>
            <a:fillRect/>
          </a:stretch>
        </p:blipFill>
        <p:spPr>
          <a:xfrm>
            <a:off x="3048000" y="2286000"/>
            <a:ext cx="6096000" cy="4572000"/>
          </a:xfrm>
          <a:prstGeom prst="rect">
            <a:avLst/>
          </a:prstGeom>
          <a:noFill/>
          <a:ln w="28575">
            <a:noFill/>
            <a:miter lim="800000"/>
          </a:ln>
          <a:effectLst>
            <a:outerShdw dist="107763" dir="2700000" algn="ctr">
              <a:srgbClr val="808080"/>
            </a:outerShdw>
          </a:effectLst>
        </p:spPr>
      </p:pic>
      <p:pic>
        <p:nvPicPr>
          <p:cNvPr id="11268" name="Picture 7" descr="100-0019_IMG"/>
          <p:cNvPicPr/>
          <p:nvPr/>
        </p:nvPicPr>
        <p:blipFill>
          <a:blip r:embed="rId4"/>
          <a:stretch>
            <a:fillRect/>
          </a:stretch>
        </p:blipFill>
        <p:spPr>
          <a:xfrm>
            <a:off x="179388" y="908050"/>
            <a:ext cx="4286250" cy="5715000"/>
          </a:xfrm>
          <a:prstGeom prst="rect">
            <a:avLst/>
          </a:prstGeom>
          <a:noFill/>
          <a:ln w="19050">
            <a:noFill/>
            <a:miter lim="800000"/>
          </a:ln>
        </p:spPr>
      </p:pic>
      <p:sp>
        <p:nvSpPr>
          <p:cNvPr id="11269" name="Text Box 9"/>
          <p:cNvSpPr/>
          <p:nvPr/>
        </p:nvSpPr>
        <p:spPr>
          <a:xfrm>
            <a:off x="4427538" y="1557338"/>
            <a:ext cx="4716462" cy="3683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sz="1800">
                <a:latin typeface="Calibri" pitchFamily="34" charset="0"/>
              </a:rPr>
              <a:t>Filling grease from barrel, clean and airless</a:t>
            </a:r>
            <a:endParaRPr lang="sv-SE" altLang="en-US" sz="1800">
              <a:latin typeface="Calibri" pitchFamily="34" charset="0"/>
            </a:endParaRPr>
          </a:p>
        </p:txBody>
      </p:sp>
      <p:sp>
        <p:nvSpPr>
          <p:cNvPr id="11270" name="Text Box 10"/>
          <p:cNvSpPr/>
          <p:nvPr/>
        </p:nvSpPr>
        <p:spPr>
          <a:xfrm>
            <a:off x="4427538" y="1125538"/>
            <a:ext cx="4716462" cy="3667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algn="ctr" eaLnBrk="1" hangingPunct="1">
              <a:spcBef>
                <a:spcPct val="50000"/>
              </a:spcBef>
            </a:pPr>
            <a:r>
              <a:rPr lang="sv-SE" altLang="en-US" sz="1800">
                <a:latin typeface="Calibri" pitchFamily="34" charset="0"/>
              </a:rPr>
              <a:t>Lubricating with proper equipment</a:t>
            </a:r>
            <a:endParaRPr lang="sv-SE" altLang="en-US" sz="18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additive="base">
                                        <p:cTn id="6" dur="1" fill="hold">
                                          <p:stCondLst>
                                            <p:cond delay="0"/>
                                          </p:stCondLst>
                                        </p:cTn>
                                        <p:tgtEl>
                                          <p:spTgt spid="11269"/>
                                        </p:tgtEl>
                                        <p:attrNameLst>
                                          <p:attrName>style.visibility</p:attrName>
                                        </p:attrNameLst>
                                      </p:cBhvr>
                                      <p:to>
                                        <p:strVal val="visible"/>
                                      </p:to>
                                    </p:set>
                                    <p:animEffect transition="in" filter="fade">
                                      <p:cBhvr additive="base">
                                        <p:cTn id="7" dur="1000"/>
                                        <p:tgtEl>
                                          <p:spTgt spid="11269"/>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additive="base">
                                        <p:cTn id="12" dur="1" fill="hold">
                                          <p:stCondLst>
                                            <p:cond delay="0"/>
                                          </p:stCondLst>
                                        </p:cTn>
                                        <p:tgtEl>
                                          <p:spTgt spid="11267"/>
                                        </p:tgtEl>
                                        <p:attrNameLst>
                                          <p:attrName>style.visibility</p:attrName>
                                        </p:attrNameLst>
                                      </p:cBhvr>
                                      <p:to>
                                        <p:strVal val="visible"/>
                                      </p:to>
                                    </p:set>
                                    <p:animEffect transition="in" filter="fade">
                                      <p:cBhvr additive="base">
                                        <p:cTn id="13" dur="1000"/>
                                        <p:tgtEl>
                                          <p:spTgt spid="11267"/>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0" presetClass="entr" presetSubtype="0" fill="hold" grpId="1" nodeType="clickEffect">
                                  <p:stCondLst>
                                    <p:cond delay="0"/>
                                  </p:stCondLst>
                                  <p:childTnLst>
                                    <p:set>
                                      <p:cBhvr additive="base">
                                        <p:cTn id="18" dur="1" fill="hold">
                                          <p:stCondLst>
                                            <p:cond delay="0"/>
                                          </p:stCondLst>
                                        </p:cTn>
                                        <p:tgtEl>
                                          <p:spTgt spid="11270"/>
                                        </p:tgtEl>
                                        <p:attrNameLst>
                                          <p:attrName>style.visibility</p:attrName>
                                        </p:attrNameLst>
                                      </p:cBhvr>
                                      <p:to>
                                        <p:strVal val="visible"/>
                                      </p:to>
                                    </p:set>
                                    <p:animEffect transition="in" filter="fade">
                                      <p:cBhvr additive="base">
                                        <p:cTn id="19" dur="1000"/>
                                        <p:tgtEl>
                                          <p:spTgt spid="11270"/>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0" presetClass="entr" presetSubtype="0" fill="hold" nodeType="clickEffect">
                                  <p:stCondLst>
                                    <p:cond delay="0"/>
                                  </p:stCondLst>
                                  <p:childTnLst>
                                    <p:set>
                                      <p:cBhvr additive="base">
                                        <p:cTn id="24" dur="1" fill="hold">
                                          <p:stCondLst>
                                            <p:cond delay="0"/>
                                          </p:stCondLst>
                                        </p:cTn>
                                        <p:tgtEl>
                                          <p:spTgt spid="11268"/>
                                        </p:tgtEl>
                                        <p:attrNameLst>
                                          <p:attrName>style.visibility</p:attrName>
                                        </p:attrNameLst>
                                      </p:cBhvr>
                                      <p:to>
                                        <p:strVal val="visible"/>
                                      </p:to>
                                    </p:set>
                                    <p:animEffect transition="in" filter="fade">
                                      <p:cBhvr additive="base">
                                        <p:cTn id="25"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1"/>
    </p:bldLst>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027" name="Text Box 5"/>
          <p:cNvSpPr txBox="1">
            <a:spLocks noChangeArrowheads="1"/>
          </p:cNvSpPr>
          <p:nvPr/>
        </p:nvSpPr>
        <p:spPr bwMode="auto">
          <a:xfrm>
            <a:off x="467544" y="908720"/>
            <a:ext cx="8280920" cy="830997"/>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In 1997 MoDo in Örnsköldsvik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aquired</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their</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first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Grease</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Meter. In 1999 the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Grease</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Meter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was</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used</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 with all manual </a:t>
            </a:r>
            <a:r>
              <a:rPr kumimoji="0" lang="sv-SE" sz="2400" b="1" i="0" u="none" strike="noStrike" kern="1200" cap="none" spc="0" normalizeH="0" baseline="0" noProof="0" err="1">
                <a:ln>
                  <a:noFill/>
                </a:ln>
                <a:solidFill>
                  <a:schemeClr val="tx1"/>
                </a:solidFill>
                <a:effectLst/>
                <a:uLnTx/>
                <a:uFillTx/>
                <a:latin typeface="Calibri" pitchFamily="34" charset="0"/>
                <a:ea typeface="+mn-ea"/>
                <a:cs typeface="+mn-cs"/>
              </a:rPr>
              <a:t>lubrication</a:t>
            </a:r>
            <a:r>
              <a:rPr kumimoji="0" lang="sv-SE" sz="2400" b="1" i="0" u="none" strike="noStrike" kern="1200" cap="none" spc="0" normalizeH="0" baseline="0" noProof="0">
                <a:ln>
                  <a:noFill/>
                </a:ln>
                <a:solidFill>
                  <a:schemeClr val="tx1"/>
                </a:solidFill>
                <a:effectLst/>
                <a:uLnTx/>
                <a:uFillTx/>
                <a:latin typeface="Calibri" pitchFamily="34" charset="0"/>
                <a:ea typeface="+mn-ea"/>
                <a:cs typeface="+mn-cs"/>
              </a:rPr>
              <a:t>.</a:t>
            </a:r>
          </a:p>
        </p:txBody>
      </p:sp>
      <p:graphicFrame>
        <p:nvGraphicFramePr>
          <p:cNvPr id="1026" name="Object 1024"/>
          <p:cNvGraphicFramePr>
            <a:graphicFrameLocks noChangeAspect="1"/>
          </p:cNvGraphicFramePr>
          <p:nvPr/>
        </p:nvGraphicFramePr>
        <p:xfrm>
          <a:off x="2233612" y="2128838"/>
          <a:ext cx="4676775" cy="2600325"/>
        </p:xfrm>
        <a:graphic>
          <a:graphicData uri="http://schemas.openxmlformats.org/presentationml/2006/ole">
            <mc:AlternateContent xmlns:mc="http://schemas.openxmlformats.org/markup-compatibility/2006">
              <mc:Choice xmlns:v="urn:schemas-microsoft-com:vml" Requires="v">
                <p:oleObj spid="_x0000_s1038" name="Diagram" r:id="rId3" progId="Excel.Chart.8">
                  <p:embed/>
                </p:oleObj>
              </mc:Choice>
              <mc:Fallback>
                <p:oleObj name="Diagram" r:id="rId3" progId="Excel.Chart.8">
                  <p:embed/>
                  <p:pic>
                    <p:nvPicPr>
                      <p:cNvPr id="0" name="OLE substitute image"/>
                      <p:cNvPicPr/>
                      <p:nvPr/>
                    </p:nvPicPr>
                    <p:blipFill>
                      <a:blip r:embed="rId4"/>
                      <a:stretch>
                        <a:fillRect/>
                      </a:stretch>
                    </p:blipFill>
                    <p:spPr>
                      <a:xfrm>
                        <a:off x="2233612" y="2128838"/>
                        <a:ext cx="4676775" cy="2600325"/>
                      </a:xfrm>
                      <a:prstGeom prst="rect">
                        <a:avLst/>
                      </a:prstGeom>
                      <a:noFill/>
                    </p:spPr>
                  </p:pic>
                </p:oleObj>
              </mc:Fallback>
            </mc:AlternateContent>
          </a:graphicData>
        </a:graphic>
      </p:graphicFrame>
      <p:sp>
        <p:nvSpPr>
          <p:cNvPr id="1028" name="Text Box 8"/>
          <p:cNvSpPr/>
          <p:nvPr/>
        </p:nvSpPr>
        <p:spPr>
          <a:xfrm>
            <a:off x="990600" y="5105400"/>
            <a:ext cx="7239000" cy="8302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spcBef>
                <a:spcPct val="50000"/>
              </a:spcBef>
            </a:pPr>
            <a:r>
              <a:rPr lang="sv-SE" altLang="en-US">
                <a:latin typeface="Calibri" pitchFamily="34" charset="0"/>
              </a:rPr>
              <a:t>A reduction of  50 % of grease used was achieved in the machine hall. In addition spare part costs went down.</a:t>
            </a:r>
            <a:endParaRPr lang="sv-SE" altLang="en-US">
              <a:latin typeface="Calibri" pitchFamily="34" charset="0"/>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2290" name="Text Box 2"/>
          <p:cNvSpPr txBox="1">
            <a:spLocks noChangeArrowheads="1"/>
          </p:cNvSpPr>
          <p:nvPr/>
        </p:nvSpPr>
        <p:spPr bwMode="auto">
          <a:xfrm>
            <a:off x="1258888" y="908050"/>
            <a:ext cx="7200900" cy="1647825"/>
          </a:xfrm>
          <a:prstGeom prst="rect">
            <a:avLst/>
          </a:prstGeom>
          <a:noFill/>
          <a:ln w="9525">
            <a:noFill/>
            <a:miter lim="800000"/>
          </a:ln>
        </p:spPr>
        <p:txBody>
          <a:bodyPr>
            <a:spAutoFit/>
            <a:scene3d>
              <a:camera prst="orthographicFront"/>
              <a:lightRig rig="soft" dir="t">
                <a:rot lat="0" lon="0" rev="17220000"/>
              </a:lightRig>
            </a:scene3d>
            <a:sp3d extrusionH="57150">
              <a:bevelT w="38100" h="38100"/>
            </a:sp3d>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The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Grease</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Meter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tells</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exactly</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how</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much</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grease</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has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been</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 </a:t>
            </a:r>
            <a:r>
              <a:rPr kumimoji="0" lang="sv-SE" sz="3600" b="1" i="0" u="none" strike="noStrike" kern="1200" cap="none" spc="0" normalizeH="0" baseline="0" noProof="0" err="1">
                <a:ln>
                  <a:noFill/>
                </a:ln>
                <a:solidFill>
                  <a:schemeClr val="tx1"/>
                </a:solidFill>
                <a:effectLst/>
                <a:uLnTx/>
                <a:uFillTx/>
                <a:latin typeface="Calibri" pitchFamily="34" charset="0"/>
                <a:ea typeface="+mn-ea"/>
                <a:cs typeface="+mn-cs"/>
              </a:rPr>
              <a:t>fed</a:t>
            </a:r>
            <a:r>
              <a:rPr kumimoji="0" lang="sv-SE" sz="3600" b="1" i="0" u="none" strike="noStrike" kern="1200" cap="none" spc="0" normalizeH="0" baseline="0" noProof="0">
                <a:ln>
                  <a:noFill/>
                </a:ln>
                <a:solidFill>
                  <a:schemeClr val="tx1"/>
                </a:solidFill>
                <a:effectLst/>
                <a:uLnTx/>
                <a:uFillTx/>
                <a:latin typeface="Calibri" pitchFamily="34" charset="0"/>
                <a:ea typeface="+mn-ea"/>
                <a:cs typeface="+mn-cs"/>
              </a:rPr>
              <a:t>.</a:t>
            </a:r>
          </a:p>
          <a:p>
            <a:pPr marL="0" marR="0" lvl="0" indent="0" algn="ctr" defTabSz="914400" rtl="0" eaLnBrk="1" fontAlgn="base" latinLnBrk="0" hangingPunct="1">
              <a:lnSpc>
                <a:spcPct val="100000"/>
              </a:lnSpc>
              <a:spcBef>
                <a:spcPct val="50000"/>
              </a:spcBef>
              <a:spcAft>
                <a:spcPct val="0"/>
              </a:spcAft>
              <a:buClrTx/>
              <a:buSzTx/>
              <a:buFontTx/>
              <a:buNone/>
              <a:defRPr/>
            </a:pPr>
            <a:endParaRPr kumimoji="0" lang="sv-SE" sz="2000" b="1" i="0" u="none" strike="noStrike" kern="1200" cap="none" spc="0" normalizeH="0" baseline="0" noProof="0">
              <a:ln>
                <a:noFill/>
              </a:ln>
              <a:solidFill>
                <a:schemeClr val="tx1"/>
              </a:solidFill>
              <a:effectLst/>
              <a:uLnTx/>
              <a:uFillTx/>
              <a:latin typeface="Calibri" pitchFamily="34" charset="0"/>
              <a:ea typeface="+mn-ea"/>
              <a:cs typeface="+mn-cs"/>
            </a:endParaRPr>
          </a:p>
        </p:txBody>
      </p:sp>
      <p:sp>
        <p:nvSpPr>
          <p:cNvPr id="12291" name="Text Box 3"/>
          <p:cNvSpPr/>
          <p:nvPr/>
        </p:nvSpPr>
        <p:spPr>
          <a:xfrm>
            <a:off x="1547812" y="2781300"/>
            <a:ext cx="6572250" cy="17541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r>
              <a:rPr lang="sv-SE" altLang="en-US" sz="3600">
                <a:latin typeface="Calibri" pitchFamily="34" charset="0"/>
              </a:rPr>
              <a:t>But one also wants to know</a:t>
            </a:r>
            <a:r>
              <a:rPr lang="sv-SE" altLang="en-US" sz="3600" b="1">
                <a:latin typeface="Calibri" pitchFamily="34" charset="0"/>
              </a:rPr>
              <a:t>:</a:t>
            </a:r>
            <a:endParaRPr lang="sv-SE" altLang="en-US" sz="3600" b="1">
              <a:latin typeface="Calibri" pitchFamily="34" charset="0"/>
            </a:endParaRPr>
          </a:p>
          <a:p>
            <a:pPr marL="0" lvl="0" indent="0" eaLnBrk="1" hangingPunct="1">
              <a:buChar char="•"/>
            </a:pPr>
            <a:r>
              <a:rPr lang="sv-SE" altLang="en-US">
                <a:latin typeface="Calibri" pitchFamily="34" charset="0"/>
              </a:rPr>
              <a:t> To which greasing point?</a:t>
            </a:r>
            <a:endParaRPr lang="sv-SE" altLang="en-US">
              <a:latin typeface="Calibri" pitchFamily="34" charset="0"/>
            </a:endParaRPr>
          </a:p>
          <a:p>
            <a:pPr marL="0" lvl="0" indent="0" eaLnBrk="1" hangingPunct="1">
              <a:buChar char="•"/>
            </a:pPr>
            <a:r>
              <a:rPr lang="sv-SE" altLang="en-US">
                <a:latin typeface="Calibri" pitchFamily="34" charset="0"/>
              </a:rPr>
              <a:t> When? </a:t>
            </a:r>
            <a:endParaRPr lang="sv-SE" altLang="en-US">
              <a:latin typeface="Calibri" pitchFamily="34" charset="0"/>
            </a:endParaRPr>
          </a:p>
          <a:p>
            <a:pPr marL="0" lvl="0" indent="0" eaLnBrk="1" hangingPunct="1"/>
            <a:endParaRPr lang="sv-SE" altLang="en-US">
              <a:latin typeface="Arial"/>
            </a:endParaRPr>
          </a:p>
        </p:txBody>
      </p:sp>
      <p:sp>
        <p:nvSpPr>
          <p:cNvPr id="12292" name="Text Box 6"/>
          <p:cNvSpPr/>
          <p:nvPr/>
        </p:nvSpPr>
        <p:spPr>
          <a:xfrm>
            <a:off x="1547812" y="4652962"/>
            <a:ext cx="6572250" cy="17541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latin typeface="Times New Roman" charset="0"/>
              </a:defRPr>
            </a:lvl5pPr>
          </a:lstStyle>
          <a:p>
            <a:pPr marL="0" lvl="0" indent="0" eaLnBrk="1" hangingPunct="1"/>
            <a:r>
              <a:rPr lang="sv-SE" altLang="en-US" sz="3600">
                <a:latin typeface="Calibri" pitchFamily="34" charset="0"/>
              </a:rPr>
              <a:t>Achieving this requires:</a:t>
            </a:r>
            <a:endParaRPr lang="sv-SE" altLang="en-US" sz="3600">
              <a:latin typeface="Calibri" pitchFamily="34" charset="0"/>
            </a:endParaRPr>
          </a:p>
          <a:p>
            <a:pPr marL="0" lvl="0" indent="0" eaLnBrk="1" hangingPunct="1">
              <a:buChar char="•"/>
            </a:pPr>
            <a:r>
              <a:rPr lang="sv-SE" altLang="en-US">
                <a:latin typeface="Calibri" pitchFamily="34" charset="0"/>
              </a:rPr>
              <a:t> A safe identification of the greasing point.</a:t>
            </a:r>
            <a:endParaRPr lang="sv-SE" altLang="en-US">
              <a:latin typeface="Calibri" pitchFamily="34" charset="0"/>
            </a:endParaRPr>
          </a:p>
          <a:p>
            <a:pPr marL="0" lvl="0" indent="0" eaLnBrk="1" hangingPunct="1">
              <a:buChar char="•"/>
            </a:pPr>
            <a:r>
              <a:rPr lang="sv-SE" altLang="en-US">
                <a:latin typeface="Calibri" pitchFamily="34" charset="0"/>
              </a:rPr>
              <a:t> Storage of the above info in the Meter.</a:t>
            </a:r>
            <a:endParaRPr lang="sv-SE" altLang="en-US">
              <a:latin typeface="Calibri" pitchFamily="34" charset="0"/>
            </a:endParaRPr>
          </a:p>
          <a:p>
            <a:pPr marL="0" lvl="0" indent="0" eaLnBrk="1" hangingPunct="1"/>
            <a:endParaRPr lang="sv-SE" altLang="en-US">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additive="base">
                                        <p:cTn id="6" dur="1" fill="hold">
                                          <p:stCondLst>
                                            <p:cond delay="0"/>
                                          </p:stCondLst>
                                        </p:cTn>
                                        <p:tgtEl>
                                          <p:spTgt spid="12291"/>
                                        </p:tgtEl>
                                        <p:attrNameLst>
                                          <p:attrName>style.visibility</p:attrName>
                                        </p:attrNameLst>
                                      </p:cBhvr>
                                      <p:to>
                                        <p:strVal val="visible"/>
                                      </p:to>
                                    </p:set>
                                    <p:animEffect transition="in" filter="fade">
                                      <p:cBhvr additive="base">
                                        <p:cTn id="7" dur="1000"/>
                                        <p:tgtEl>
                                          <p:spTgt spid="12291"/>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grpId="1" nodeType="clickEffect">
                                  <p:stCondLst>
                                    <p:cond delay="0"/>
                                  </p:stCondLst>
                                  <p:childTnLst>
                                    <p:set>
                                      <p:cBhvr additive="base">
                                        <p:cTn id="12" dur="1" fill="hold">
                                          <p:stCondLst>
                                            <p:cond delay="0"/>
                                          </p:stCondLst>
                                        </p:cTn>
                                        <p:tgtEl>
                                          <p:spTgt spid="12292"/>
                                        </p:tgtEl>
                                        <p:attrNameLst>
                                          <p:attrName>style.visibility</p:attrName>
                                        </p:attrNameLst>
                                      </p:cBhvr>
                                      <p:to>
                                        <p:strVal val="visible"/>
                                      </p:to>
                                    </p:set>
                                    <p:animEffect transition="in" filter="fade">
                                      <p:cBhvr additive="base">
                                        <p:cTn id="13"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1"/>
    </p:bldLst>
  </p:timing>
</p:sld>
</file>

<file path=ppt/tags/tag1.xml><?xml version="1.0" encoding="utf-8"?>
<p:tagLst xmlns:p="http://schemas.openxmlformats.org/presentationml/2006/main">
  <p:tag name="AS_NET" val="4.0.30319.42000"/>
  <p:tag name="AS_OS" val="Microsoft Windows NT 6.2.9200.0"/>
  <p:tag name="AS_RELEASE_DATE" val="2017.08.21"/>
  <p:tag name="AS_TITLE" val="Aspose.Slides for .NET 2.0"/>
  <p:tag name="AS_VERSION" val="17.8"/>
</p:tagLst>
</file>

<file path=ppt/theme/_rels/theme1.xml.rels>&#65279;<?xml version="1.0" encoding="utf-8" standalone="yes"?><Relationships xmlns="http://schemas.openxmlformats.org/package/2006/relationships"><Relationship Id="rId1" Type="http://schemas.openxmlformats.org/officeDocument/2006/relationships/image" Target="../media/image2.jpeg" /></Relationships>
</file>

<file path=ppt/theme/_rels/theme2.xml.rels>&#65279;<?xml version="1.0" encoding="utf-8" standalone="yes"?><Relationships xmlns="http://schemas.openxmlformats.org/package/2006/relationships"><Relationship Id="rId1" Type="http://schemas.openxmlformats.org/officeDocument/2006/relationships/image" Target="../media/image2.jpeg" /></Relationships>
</file>

<file path=ppt/theme/_rels/theme3.xml.rels>&#65279;<?xml version="1.0" encoding="utf-8" standalone="yes"?><Relationships xmlns="http://schemas.openxmlformats.org/package/2006/relationships"><Relationship Id="rId1" Type="http://schemas.openxmlformats.org/officeDocument/2006/relationships/image" Target="../media/image2.jpeg" /></Relationships>
</file>

<file path=ppt/theme/theme1.xml><?xml version="1.0" encoding="utf-8"?>
<a:theme xmlns:r="http://schemas.openxmlformats.org/officeDocument/2006/relationships" xmlns:a="http://schemas.openxmlformats.org/drawingml/2006/main" name="3_Spetsigt">
  <a:themeElements>
    <a:clrScheme name="Spetsig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3_Spetsigt">
      <a:majorFont>
        <a:latin typeface="Arial"/>
        <a:ea typeface="Arial"/>
        <a:cs typeface="Arial"/>
      </a:majorFont>
      <a:minorFont>
        <a:latin typeface="Arial"/>
        <a:ea typeface="Arial"/>
        <a:cs typeface="Arial"/>
      </a:minorFont>
    </a:fontScheme>
    <a:fmtScheme name="Spetsigt">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r:embed="rId1">
            <a:duotone>
              <a:schemeClr val="phClr">
                <a:shade val="3000"/>
                <a:satMod val="110000"/>
              </a:schemeClr>
              <a:schemeClr val="phClr">
                <a:tint val="60000"/>
                <a:satMod val="425000"/>
              </a:schemeClr>
            </a:duotone>
          </a:blip>
          <a:stretch>
            <a:fillRect/>
          </a:stretch>
        </a:blipFill>
      </a:bgFillStyleLst>
    </a:fmtScheme>
  </a:themeElements>
  <a:objectDefaults/>
</a:theme>
</file>

<file path=ppt/theme/theme2.xml><?xml version="1.0" encoding="utf-8"?>
<a:theme xmlns:r="http://schemas.openxmlformats.org/officeDocument/2006/relationships" xmlns:a="http://schemas.openxmlformats.org/drawingml/2006/main" name="4_Spetsigt">
  <a:themeElements>
    <a:clrScheme name="Spetsig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3_Spetsigt">
      <a:majorFont>
        <a:latin typeface="Arial"/>
        <a:ea typeface="Arial"/>
        <a:cs typeface="Arial"/>
      </a:majorFont>
      <a:minorFont>
        <a:latin typeface="Arial"/>
        <a:ea typeface="Arial"/>
        <a:cs typeface="Arial"/>
      </a:minorFont>
    </a:fontScheme>
    <a:fmtScheme name="Spetsigt">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r:embed="rId1">
            <a:duotone>
              <a:schemeClr val="phClr">
                <a:shade val="3000"/>
                <a:satMod val="110000"/>
              </a:schemeClr>
              <a:schemeClr val="phClr">
                <a:tint val="60000"/>
                <a:satMod val="425000"/>
              </a:schemeClr>
            </a:duotone>
          </a:blip>
          <a:stretch>
            <a:fillRect/>
          </a:stretch>
        </a:blipFill>
      </a:bgFillStyleLst>
    </a:fmtScheme>
  </a:themeElements>
  <a:objectDefaults/>
</a:theme>
</file>

<file path=ppt/theme/theme3.xml><?xml version="1.0" encoding="utf-8"?>
<a:theme xmlns:r="http://schemas.openxmlformats.org/officeDocument/2006/relationships" xmlns:a="http://schemas.openxmlformats.org/drawingml/2006/main" name="5_Spetsigt">
  <a:themeElements>
    <a:clrScheme name="Spetsig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3_Spetsigt">
      <a:majorFont>
        <a:latin typeface="Arial"/>
        <a:ea typeface="Arial"/>
        <a:cs typeface="Arial"/>
      </a:majorFont>
      <a:minorFont>
        <a:latin typeface="Arial"/>
        <a:ea typeface="Arial"/>
        <a:cs typeface="Arial"/>
      </a:minorFont>
    </a:fontScheme>
    <a:fmtScheme name="Spetsigt">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r:embed="rId1">
            <a:duotone>
              <a:schemeClr val="phClr">
                <a:shade val="3000"/>
                <a:satMod val="110000"/>
              </a:schemeClr>
              <a:schemeClr val="phClr">
                <a:tint val="60000"/>
                <a:satMod val="425000"/>
              </a:schemeClr>
            </a:duotone>
          </a:blip>
          <a:stretch>
            <a:fillRect/>
          </a:stretch>
        </a:blipFill>
      </a:bgFillStyleLst>
    </a:fmtScheme>
  </a:themeElements>
  <a:objectDefaults/>
</a:theme>
</file>

<file path=ppt/theme/theme4.xml><?xml version="1.0" encoding="utf-8"?>
<a:theme xmlns:r="http://schemas.openxmlformats.org/officeDocument/2006/relationships"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ASSALUB AB</Company>
  <PresentationFormat>On-screen Show (4:3)</PresentationFormat>
  <Paragraphs>104</Paragraphs>
  <Slides>21</Slides>
  <Notes>21</Notes>
  <TotalTime>2157</TotalTime>
  <HiddenSlides>0</HiddenSlides>
  <MMClips>0</MMClips>
  <ScaleCrop>0</ScaleCrop>
  <HeadingPairs>
    <vt:vector baseType="variant" size="4">
      <vt:variant>
        <vt:lpstr>Theme</vt:lpstr>
      </vt:variant>
      <vt:variant>
        <vt:i4>1</vt:i4>
      </vt:variant>
      <vt:variant>
        <vt:lpstr>Slide Titles</vt:lpstr>
      </vt:variant>
      <vt:variant>
        <vt:i4>21</vt:i4>
      </vt:variant>
    </vt:vector>
  </HeadingPairs>
  <TitlesOfParts>
    <vt:vector baseType="lpstr" size="22">
      <vt:lpstr>3_Spetsigt</vt:lpstr>
      <vt:lpstr>Slide 1</vt:lpstr>
      <vt:lpstr>1908</vt:lpstr>
      <vt:lpstr> 1996</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0</LinksUpToDate>
  <SharedDoc>0</SharedDoc>
  <HyperlinksChanged>0</HyperlinksChanged>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PowerPoint-presentation</dc:title>
  <cp:revision>119</cp:revision>
  <dcterms:created xsi:type="dcterms:W3CDTF">2002-10-17T09:08:24Z</dcterms:created>
  <dcterms:modified xsi:type="dcterms:W3CDTF">2017-09-19T09:10:13Z</dcterms:modified>
</cp:coreProperties>
</file>